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1" r:id="rId7"/>
    <p:sldMasterId id="2147483733" r:id="rId8"/>
    <p:sldMasterId id="2147483745" r:id="rId9"/>
    <p:sldMasterId id="2147483758" r:id="rId10"/>
  </p:sldMasterIdLst>
  <p:notesMasterIdLst>
    <p:notesMasterId r:id="rId50"/>
  </p:notesMasterIdLst>
  <p:sldIdLst>
    <p:sldId id="302" r:id="rId11"/>
    <p:sldId id="266" r:id="rId12"/>
    <p:sldId id="256" r:id="rId13"/>
    <p:sldId id="267" r:id="rId14"/>
    <p:sldId id="265" r:id="rId15"/>
    <p:sldId id="258" r:id="rId16"/>
    <p:sldId id="259" r:id="rId17"/>
    <p:sldId id="260" r:id="rId18"/>
    <p:sldId id="263" r:id="rId19"/>
    <p:sldId id="262" r:id="rId20"/>
    <p:sldId id="285" r:id="rId21"/>
    <p:sldId id="268" r:id="rId22"/>
    <p:sldId id="271" r:id="rId23"/>
    <p:sldId id="270" r:id="rId24"/>
    <p:sldId id="269" r:id="rId25"/>
    <p:sldId id="272" r:id="rId26"/>
    <p:sldId id="276" r:id="rId27"/>
    <p:sldId id="277" r:id="rId28"/>
    <p:sldId id="275" r:id="rId29"/>
    <p:sldId id="274" r:id="rId30"/>
    <p:sldId id="282" r:id="rId31"/>
    <p:sldId id="283" r:id="rId32"/>
    <p:sldId id="284" r:id="rId33"/>
    <p:sldId id="299" r:id="rId34"/>
    <p:sldId id="287" r:id="rId35"/>
    <p:sldId id="288" r:id="rId36"/>
    <p:sldId id="289" r:id="rId37"/>
    <p:sldId id="301" r:id="rId38"/>
    <p:sldId id="290" r:id="rId39"/>
    <p:sldId id="291" r:id="rId40"/>
    <p:sldId id="293" r:id="rId41"/>
    <p:sldId id="295" r:id="rId42"/>
    <p:sldId id="292" r:id="rId43"/>
    <p:sldId id="296" r:id="rId44"/>
    <p:sldId id="297" r:id="rId45"/>
    <p:sldId id="281" r:id="rId46"/>
    <p:sldId id="280" r:id="rId47"/>
    <p:sldId id="279" r:id="rId48"/>
    <p:sldId id="278" r:id="rId4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FC10F-FF7E-4480-A727-A880483000C4}" type="datetimeFigureOut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9F89B-2A29-4B77-80A9-A2A2FD4C044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0293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9F89B-2A29-4B77-80A9-A2A2FD4C0441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3208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06EA4-CED1-42A4-808A-5D53701E8593}" type="slidenum">
              <a:rPr lang="hu-HU" smtClean="0">
                <a:solidFill>
                  <a:prstClr val="black"/>
                </a:solidFill>
              </a:rPr>
              <a:pPr/>
              <a:t>32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39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99DC-2379-467D-AE03-9AFA533BE1EA}" type="datetimeFigureOut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94DD-FE6F-4165-A8E2-DC2D52DDB8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876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99DC-2379-467D-AE03-9AFA533BE1EA}" type="datetimeFigureOut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94DD-FE6F-4165-A8E2-DC2D52DDB8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175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>
                <a:solidFill>
                  <a:srgbClr val="FFFFFF"/>
                </a:solidFill>
              </a:rPr>
              <a:t>Kalincsák István                                                     2011.02.23.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>
                <a:solidFill>
                  <a:srgbClr val="FFFFFF"/>
                </a:solidFill>
              </a:rPr>
              <a:t>Kalincsák István                                                              2011.02.23.</a:t>
            </a: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066D2-691C-4C34-8C73-A4CAD83E3BB8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628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>
                <a:solidFill>
                  <a:srgbClr val="FFFFFF"/>
                </a:solidFill>
              </a:rPr>
              <a:t>Kalincsák István                                                     2011.02.23.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>
                <a:solidFill>
                  <a:srgbClr val="FFFFFF"/>
                </a:solidFill>
              </a:rPr>
              <a:t>Kalincsák István                                                              2011.02.23.</a:t>
            </a: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E8D1C-85E4-4D68-AA44-1373533CB468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2166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7 w 3934"/>
                <a:gd name="T3" fmla="*/ 1331 h 1505"/>
                <a:gd name="T4" fmla="*/ 1213 w 3934"/>
                <a:gd name="T5" fmla="*/ 1157 h 1505"/>
                <a:gd name="T6" fmla="*/ 1728 w 3934"/>
                <a:gd name="T7" fmla="*/ 977 h 1505"/>
                <a:gd name="T8" fmla="*/ 2218 w 3934"/>
                <a:gd name="T9" fmla="*/ 792 h 1505"/>
                <a:gd name="T10" fmla="*/ 2457 w 3934"/>
                <a:gd name="T11" fmla="*/ 696 h 1505"/>
                <a:gd name="T12" fmla="*/ 2690 w 3934"/>
                <a:gd name="T13" fmla="*/ 606 h 1505"/>
                <a:gd name="T14" fmla="*/ 2918 w 3934"/>
                <a:gd name="T15" fmla="*/ 510 h 1505"/>
                <a:gd name="T16" fmla="*/ 3139 w 3934"/>
                <a:gd name="T17" fmla="*/ 420 h 1505"/>
                <a:gd name="T18" fmla="*/ 3348 w 3934"/>
                <a:gd name="T19" fmla="*/ 324 h 1505"/>
                <a:gd name="T20" fmla="*/ 3551 w 3934"/>
                <a:gd name="T21" fmla="*/ 234 h 1505"/>
                <a:gd name="T22" fmla="*/ 3749 w 3934"/>
                <a:gd name="T23" fmla="*/ 138 h 1505"/>
                <a:gd name="T24" fmla="*/ 3934 w 3934"/>
                <a:gd name="T25" fmla="*/ 48 h 1505"/>
                <a:gd name="T26" fmla="*/ 3934 w 3934"/>
                <a:gd name="T27" fmla="*/ 0 h 1505"/>
                <a:gd name="T28" fmla="*/ 3743 w 3934"/>
                <a:gd name="T29" fmla="*/ 96 h 1505"/>
                <a:gd name="T30" fmla="*/ 3539 w 3934"/>
                <a:gd name="T31" fmla="*/ 192 h 1505"/>
                <a:gd name="T32" fmla="*/ 3330 w 3934"/>
                <a:gd name="T33" fmla="*/ 288 h 1505"/>
                <a:gd name="T34" fmla="*/ 3115 w 3934"/>
                <a:gd name="T35" fmla="*/ 384 h 1505"/>
                <a:gd name="T36" fmla="*/ 2888 w 3934"/>
                <a:gd name="T37" fmla="*/ 480 h 1505"/>
                <a:gd name="T38" fmla="*/ 2654 w 3934"/>
                <a:gd name="T39" fmla="*/ 576 h 1505"/>
                <a:gd name="T40" fmla="*/ 2409 w 3934"/>
                <a:gd name="T41" fmla="*/ 672 h 1505"/>
                <a:gd name="T42" fmla="*/ 2164 w 3934"/>
                <a:gd name="T43" fmla="*/ 768 h 1505"/>
                <a:gd name="T44" fmla="*/ 1907 w 3934"/>
                <a:gd name="T45" fmla="*/ 864 h 1505"/>
                <a:gd name="T46" fmla="*/ 1650 w 3934"/>
                <a:gd name="T47" fmla="*/ 960 h 1505"/>
                <a:gd name="T48" fmla="*/ 1112 w 3934"/>
                <a:gd name="T49" fmla="*/ 1145 h 1505"/>
                <a:gd name="T50" fmla="*/ 56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0 w 1728"/>
                <a:gd name="T3" fmla="*/ 527 h 689"/>
                <a:gd name="T4" fmla="*/ 963 w 1728"/>
                <a:gd name="T5" fmla="*/ 365 h 689"/>
                <a:gd name="T6" fmla="*/ 1160 w 1728"/>
                <a:gd name="T7" fmla="*/ 287 h 689"/>
                <a:gd name="T8" fmla="*/ 1357 w 1728"/>
                <a:gd name="T9" fmla="*/ 203 h 689"/>
                <a:gd name="T10" fmla="*/ 1549 w 1728"/>
                <a:gd name="T11" fmla="*/ 126 h 689"/>
                <a:gd name="T12" fmla="*/ 1728 w 1728"/>
                <a:gd name="T13" fmla="*/ 48 h 689"/>
                <a:gd name="T14" fmla="*/ 1728 w 1728"/>
                <a:gd name="T15" fmla="*/ 0 h 689"/>
                <a:gd name="T16" fmla="*/ 1531 w 1728"/>
                <a:gd name="T17" fmla="*/ 84 h 689"/>
                <a:gd name="T18" fmla="*/ 1327 w 1728"/>
                <a:gd name="T19" fmla="*/ 167 h 689"/>
                <a:gd name="T20" fmla="*/ 1118 w 1728"/>
                <a:gd name="T21" fmla="*/ 257 h 689"/>
                <a:gd name="T22" fmla="*/ 903 w 1728"/>
                <a:gd name="T23" fmla="*/ 341 h 689"/>
                <a:gd name="T24" fmla="*/ 45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61 w 5561"/>
                <a:gd name="T1" fmla="*/ 929 h 3447"/>
                <a:gd name="T2" fmla="*/ 5537 w 5561"/>
                <a:gd name="T3" fmla="*/ 773 h 3447"/>
                <a:gd name="T4" fmla="*/ 5453 w 5561"/>
                <a:gd name="T5" fmla="*/ 629 h 3447"/>
                <a:gd name="T6" fmla="*/ 5327 w 5561"/>
                <a:gd name="T7" fmla="*/ 492 h 3447"/>
                <a:gd name="T8" fmla="*/ 5148 w 5561"/>
                <a:gd name="T9" fmla="*/ 366 h 3447"/>
                <a:gd name="T10" fmla="*/ 4921 w 5561"/>
                <a:gd name="T11" fmla="*/ 252 h 3447"/>
                <a:gd name="T12" fmla="*/ 4652 w 5561"/>
                <a:gd name="T13" fmla="*/ 144 h 3447"/>
                <a:gd name="T14" fmla="*/ 4341 w 5561"/>
                <a:gd name="T15" fmla="*/ 48 h 3447"/>
                <a:gd name="T16" fmla="*/ 4000 w 5561"/>
                <a:gd name="T17" fmla="*/ 0 h 3447"/>
                <a:gd name="T18" fmla="*/ 4359 w 5561"/>
                <a:gd name="T19" fmla="*/ 90 h 3447"/>
                <a:gd name="T20" fmla="*/ 4670 w 5561"/>
                <a:gd name="T21" fmla="*/ 192 h 3447"/>
                <a:gd name="T22" fmla="*/ 4933 w 5561"/>
                <a:gd name="T23" fmla="*/ 306 h 3447"/>
                <a:gd name="T24" fmla="*/ 5148 w 5561"/>
                <a:gd name="T25" fmla="*/ 426 h 3447"/>
                <a:gd name="T26" fmla="*/ 5315 w 5561"/>
                <a:gd name="T27" fmla="*/ 557 h 3447"/>
                <a:gd name="T28" fmla="*/ 5429 w 5561"/>
                <a:gd name="T29" fmla="*/ 701 h 3447"/>
                <a:gd name="T30" fmla="*/ 5489 w 5561"/>
                <a:gd name="T31" fmla="*/ 851 h 3447"/>
                <a:gd name="T32" fmla="*/ 5489 w 5561"/>
                <a:gd name="T33" fmla="*/ 1013 h 3447"/>
                <a:gd name="T34" fmla="*/ 5441 w 5561"/>
                <a:gd name="T35" fmla="*/ 1163 h 3447"/>
                <a:gd name="T36" fmla="*/ 5345 w 5561"/>
                <a:gd name="T37" fmla="*/ 1319 h 3447"/>
                <a:gd name="T38" fmla="*/ 5202 w 5561"/>
                <a:gd name="T39" fmla="*/ 1475 h 3447"/>
                <a:gd name="T40" fmla="*/ 5017 w 5561"/>
                <a:gd name="T41" fmla="*/ 1630 h 3447"/>
                <a:gd name="T42" fmla="*/ 4789 w 5561"/>
                <a:gd name="T43" fmla="*/ 1786 h 3447"/>
                <a:gd name="T44" fmla="*/ 4526 w 5561"/>
                <a:gd name="T45" fmla="*/ 1948 h 3447"/>
                <a:gd name="T46" fmla="*/ 4215 w 5561"/>
                <a:gd name="T47" fmla="*/ 2104 h 3447"/>
                <a:gd name="T48" fmla="*/ 3875 w 5561"/>
                <a:gd name="T49" fmla="*/ 2260 h 3447"/>
                <a:gd name="T50" fmla="*/ 3498 w 5561"/>
                <a:gd name="T51" fmla="*/ 2416 h 3447"/>
                <a:gd name="T52" fmla="*/ 3085 w 5561"/>
                <a:gd name="T53" fmla="*/ 2566 h 3447"/>
                <a:gd name="T54" fmla="*/ 2643 w 5561"/>
                <a:gd name="T55" fmla="*/ 2715 h 3447"/>
                <a:gd name="T56" fmla="*/ 2164 w 5561"/>
                <a:gd name="T57" fmla="*/ 2865 h 3447"/>
                <a:gd name="T58" fmla="*/ 1662 w 5561"/>
                <a:gd name="T59" fmla="*/ 3009 h 3447"/>
                <a:gd name="T60" fmla="*/ 1136 w 5561"/>
                <a:gd name="T61" fmla="*/ 3147 h 3447"/>
                <a:gd name="T62" fmla="*/ 580 w 5561"/>
                <a:gd name="T63" fmla="*/ 3279 h 3447"/>
                <a:gd name="T64" fmla="*/ 0 w 5561"/>
                <a:gd name="T65" fmla="*/ 3447 h 3447"/>
                <a:gd name="T66" fmla="*/ 867 w 5561"/>
                <a:gd name="T67" fmla="*/ 3249 h 3447"/>
                <a:gd name="T68" fmla="*/ 1417 w 5561"/>
                <a:gd name="T69" fmla="*/ 3105 h 3447"/>
                <a:gd name="T70" fmla="*/ 1937 w 5561"/>
                <a:gd name="T71" fmla="*/ 2961 h 3447"/>
                <a:gd name="T72" fmla="*/ 2434 w 5561"/>
                <a:gd name="T73" fmla="*/ 2817 h 3447"/>
                <a:gd name="T74" fmla="*/ 2900 w 5561"/>
                <a:gd name="T75" fmla="*/ 2668 h 3447"/>
                <a:gd name="T76" fmla="*/ 3330 w 5561"/>
                <a:gd name="T77" fmla="*/ 2512 h 3447"/>
                <a:gd name="T78" fmla="*/ 3731 w 5561"/>
                <a:gd name="T79" fmla="*/ 2356 h 3447"/>
                <a:gd name="T80" fmla="*/ 4096 w 5561"/>
                <a:gd name="T81" fmla="*/ 2200 h 3447"/>
                <a:gd name="T82" fmla="*/ 4425 w 5561"/>
                <a:gd name="T83" fmla="*/ 2038 h 3447"/>
                <a:gd name="T84" fmla="*/ 4718 w 5561"/>
                <a:gd name="T85" fmla="*/ 1876 h 3447"/>
                <a:gd name="T86" fmla="*/ 4969 w 5561"/>
                <a:gd name="T87" fmla="*/ 1720 h 3447"/>
                <a:gd name="T88" fmla="*/ 5178 w 5561"/>
                <a:gd name="T89" fmla="*/ 1559 h 3447"/>
                <a:gd name="T90" fmla="*/ 5339 w 5561"/>
                <a:gd name="T91" fmla="*/ 1397 h 3447"/>
                <a:gd name="T92" fmla="*/ 5459 w 5561"/>
                <a:gd name="T93" fmla="*/ 1241 h 3447"/>
                <a:gd name="T94" fmla="*/ 5537 w 5561"/>
                <a:gd name="T95" fmla="*/ 1085 h 3447"/>
                <a:gd name="T96" fmla="*/ 5555 w 5561"/>
                <a:gd name="T97" fmla="*/ 1007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40 w 5740"/>
                <a:gd name="T1" fmla="*/ 0 h 2098"/>
                <a:gd name="T2" fmla="*/ 5638 w 5740"/>
                <a:gd name="T3" fmla="*/ 72 h 2098"/>
                <a:gd name="T4" fmla="*/ 5537 w 5740"/>
                <a:gd name="T5" fmla="*/ 138 h 2098"/>
                <a:gd name="T6" fmla="*/ 5423 w 5740"/>
                <a:gd name="T7" fmla="*/ 210 h 2098"/>
                <a:gd name="T8" fmla="*/ 5304 w 5740"/>
                <a:gd name="T9" fmla="*/ 276 h 2098"/>
                <a:gd name="T10" fmla="*/ 5052 w 5740"/>
                <a:gd name="T11" fmla="*/ 414 h 2098"/>
                <a:gd name="T12" fmla="*/ 4777 w 5740"/>
                <a:gd name="T13" fmla="*/ 552 h 2098"/>
                <a:gd name="T14" fmla="*/ 4478 w 5740"/>
                <a:gd name="T15" fmla="*/ 690 h 2098"/>
                <a:gd name="T16" fmla="*/ 4162 w 5740"/>
                <a:gd name="T17" fmla="*/ 827 h 2098"/>
                <a:gd name="T18" fmla="*/ 3827 w 5740"/>
                <a:gd name="T19" fmla="*/ 959 h 2098"/>
                <a:gd name="T20" fmla="*/ 3468 w 5740"/>
                <a:gd name="T21" fmla="*/ 1091 h 2098"/>
                <a:gd name="T22" fmla="*/ 3091 w 5740"/>
                <a:gd name="T23" fmla="*/ 1223 h 2098"/>
                <a:gd name="T24" fmla="*/ 2697 w 5740"/>
                <a:gd name="T25" fmla="*/ 1355 h 2098"/>
                <a:gd name="T26" fmla="*/ 2284 w 5740"/>
                <a:gd name="T27" fmla="*/ 1481 h 2098"/>
                <a:gd name="T28" fmla="*/ 1860 w 5740"/>
                <a:gd name="T29" fmla="*/ 1601 h 2098"/>
                <a:gd name="T30" fmla="*/ 1417 w 5740"/>
                <a:gd name="T31" fmla="*/ 1721 h 2098"/>
                <a:gd name="T32" fmla="*/ 957 w 5740"/>
                <a:gd name="T33" fmla="*/ 1834 h 2098"/>
                <a:gd name="T34" fmla="*/ 48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8 w 5740"/>
                <a:gd name="T41" fmla="*/ 1990 h 2098"/>
                <a:gd name="T42" fmla="*/ 951 w 5740"/>
                <a:gd name="T43" fmla="*/ 1882 h 2098"/>
                <a:gd name="T44" fmla="*/ 1405 w 5740"/>
                <a:gd name="T45" fmla="*/ 1763 h 2098"/>
                <a:gd name="T46" fmla="*/ 1842 w 5740"/>
                <a:gd name="T47" fmla="*/ 1649 h 2098"/>
                <a:gd name="T48" fmla="*/ 2266 w 5740"/>
                <a:gd name="T49" fmla="*/ 1523 h 2098"/>
                <a:gd name="T50" fmla="*/ 2679 w 5740"/>
                <a:gd name="T51" fmla="*/ 1397 h 2098"/>
                <a:gd name="T52" fmla="*/ 3067 w 5740"/>
                <a:gd name="T53" fmla="*/ 1271 h 2098"/>
                <a:gd name="T54" fmla="*/ 3444 w 5740"/>
                <a:gd name="T55" fmla="*/ 1139 h 2098"/>
                <a:gd name="T56" fmla="*/ 3803 w 5740"/>
                <a:gd name="T57" fmla="*/ 1007 h 2098"/>
                <a:gd name="T58" fmla="*/ 4138 w 5740"/>
                <a:gd name="T59" fmla="*/ 875 h 2098"/>
                <a:gd name="T60" fmla="*/ 4460 w 5740"/>
                <a:gd name="T61" fmla="*/ 737 h 2098"/>
                <a:gd name="T62" fmla="*/ 4759 w 5740"/>
                <a:gd name="T63" fmla="*/ 600 h 2098"/>
                <a:gd name="T64" fmla="*/ 5040 w 5740"/>
                <a:gd name="T65" fmla="*/ 462 h 2098"/>
                <a:gd name="T66" fmla="*/ 5292 w 5740"/>
                <a:gd name="T67" fmla="*/ 324 h 2098"/>
                <a:gd name="T68" fmla="*/ 5531 w 5740"/>
                <a:gd name="T69" fmla="*/ 186 h 2098"/>
                <a:gd name="T70" fmla="*/ 5740 w 5740"/>
                <a:gd name="T71" fmla="*/ 48 h 2098"/>
                <a:gd name="T72" fmla="*/ 5740 w 5740"/>
                <a:gd name="T73" fmla="*/ 0 h 2098"/>
                <a:gd name="T74" fmla="*/ 5740 w 5740"/>
                <a:gd name="T75" fmla="*/ 0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55 w 1955"/>
                <a:gd name="T1" fmla="*/ 485 h 1265"/>
                <a:gd name="T2" fmla="*/ 1901 w 1955"/>
                <a:gd name="T3" fmla="*/ 390 h 1265"/>
                <a:gd name="T4" fmla="*/ 1770 w 1955"/>
                <a:gd name="T5" fmla="*/ 306 h 1265"/>
                <a:gd name="T6" fmla="*/ 1579 w 1955"/>
                <a:gd name="T7" fmla="*/ 228 h 1265"/>
                <a:gd name="T8" fmla="*/ 1327 w 1955"/>
                <a:gd name="T9" fmla="*/ 162 h 1265"/>
                <a:gd name="T10" fmla="*/ 1010 w 1955"/>
                <a:gd name="T11" fmla="*/ 102 h 1265"/>
                <a:gd name="T12" fmla="*/ 646 w 1955"/>
                <a:gd name="T13" fmla="*/ 54 h 1265"/>
                <a:gd name="T14" fmla="*/ 227 w 1955"/>
                <a:gd name="T15" fmla="*/ 18 h 1265"/>
                <a:gd name="T16" fmla="*/ 0 w 1955"/>
                <a:gd name="T17" fmla="*/ 12 h 1265"/>
                <a:gd name="T18" fmla="*/ 431 w 1955"/>
                <a:gd name="T19" fmla="*/ 48 h 1265"/>
                <a:gd name="T20" fmla="*/ 813 w 1955"/>
                <a:gd name="T21" fmla="*/ 90 h 1265"/>
                <a:gd name="T22" fmla="*/ 1148 w 1955"/>
                <a:gd name="T23" fmla="*/ 144 h 1265"/>
                <a:gd name="T24" fmla="*/ 1423 w 1955"/>
                <a:gd name="T25" fmla="*/ 204 h 1265"/>
                <a:gd name="T26" fmla="*/ 1638 w 1955"/>
                <a:gd name="T27" fmla="*/ 276 h 1265"/>
                <a:gd name="T28" fmla="*/ 1794 w 1955"/>
                <a:gd name="T29" fmla="*/ 360 h 1265"/>
                <a:gd name="T30" fmla="*/ 1883 w 1955"/>
                <a:gd name="T31" fmla="*/ 443 h 1265"/>
                <a:gd name="T32" fmla="*/ 1901 w 1955"/>
                <a:gd name="T33" fmla="*/ 539 h 1265"/>
                <a:gd name="T34" fmla="*/ 1854 w 1955"/>
                <a:gd name="T35" fmla="*/ 629 h 1265"/>
                <a:gd name="T36" fmla="*/ 1746 w 1955"/>
                <a:gd name="T37" fmla="*/ 719 h 1265"/>
                <a:gd name="T38" fmla="*/ 1579 w 1955"/>
                <a:gd name="T39" fmla="*/ 809 h 1265"/>
                <a:gd name="T40" fmla="*/ 1357 w 1955"/>
                <a:gd name="T41" fmla="*/ 899 h 1265"/>
                <a:gd name="T42" fmla="*/ 1088 w 1955"/>
                <a:gd name="T43" fmla="*/ 989 h 1265"/>
                <a:gd name="T44" fmla="*/ 765 w 1955"/>
                <a:gd name="T45" fmla="*/ 1073 h 1265"/>
                <a:gd name="T46" fmla="*/ 407 w 1955"/>
                <a:gd name="T47" fmla="*/ 1157 h 1265"/>
                <a:gd name="T48" fmla="*/ 0 w 1955"/>
                <a:gd name="T49" fmla="*/ 1241 h 1265"/>
                <a:gd name="T50" fmla="*/ 215 w 1955"/>
                <a:gd name="T51" fmla="*/ 1223 h 1265"/>
                <a:gd name="T52" fmla="*/ 610 w 1955"/>
                <a:gd name="T53" fmla="*/ 1139 h 1265"/>
                <a:gd name="T54" fmla="*/ 957 w 1955"/>
                <a:gd name="T55" fmla="*/ 1049 h 1265"/>
                <a:gd name="T56" fmla="*/ 1262 w 1955"/>
                <a:gd name="T57" fmla="*/ 959 h 1265"/>
                <a:gd name="T58" fmla="*/ 1513 w 1955"/>
                <a:gd name="T59" fmla="*/ 863 h 1265"/>
                <a:gd name="T60" fmla="*/ 1716 w 1955"/>
                <a:gd name="T61" fmla="*/ 767 h 1265"/>
                <a:gd name="T62" fmla="*/ 1860 w 1955"/>
                <a:gd name="T63" fmla="*/ 677 h 1265"/>
                <a:gd name="T64" fmla="*/ 1937 w 1955"/>
                <a:gd name="T65" fmla="*/ 581 h 1265"/>
                <a:gd name="T66" fmla="*/ 1955 w 1955"/>
                <a:gd name="T67" fmla="*/ 533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694 w 4694"/>
                <a:gd name="T1" fmla="*/ 797 h 2901"/>
                <a:gd name="T2" fmla="*/ 4664 w 4694"/>
                <a:gd name="T3" fmla="*/ 665 h 2901"/>
                <a:gd name="T4" fmla="*/ 4586 w 4694"/>
                <a:gd name="T5" fmla="*/ 540 h 2901"/>
                <a:gd name="T6" fmla="*/ 4466 w 4694"/>
                <a:gd name="T7" fmla="*/ 426 h 2901"/>
                <a:gd name="T8" fmla="*/ 4299 w 4694"/>
                <a:gd name="T9" fmla="*/ 312 h 2901"/>
                <a:gd name="T10" fmla="*/ 4084 w 4694"/>
                <a:gd name="T11" fmla="*/ 216 h 2901"/>
                <a:gd name="T12" fmla="*/ 3833 w 4694"/>
                <a:gd name="T13" fmla="*/ 120 h 2901"/>
                <a:gd name="T14" fmla="*/ 3540 w 4694"/>
                <a:gd name="T15" fmla="*/ 36 h 2901"/>
                <a:gd name="T16" fmla="*/ 3205 w 4694"/>
                <a:gd name="T17" fmla="*/ 0 h 2901"/>
                <a:gd name="T18" fmla="*/ 3540 w 4694"/>
                <a:gd name="T19" fmla="*/ 78 h 2901"/>
                <a:gd name="T20" fmla="*/ 3833 w 4694"/>
                <a:gd name="T21" fmla="*/ 162 h 2901"/>
                <a:gd name="T22" fmla="*/ 4084 w 4694"/>
                <a:gd name="T23" fmla="*/ 258 h 2901"/>
                <a:gd name="T24" fmla="*/ 4287 w 4694"/>
                <a:gd name="T25" fmla="*/ 366 h 2901"/>
                <a:gd name="T26" fmla="*/ 4443 w 4694"/>
                <a:gd name="T27" fmla="*/ 480 h 2901"/>
                <a:gd name="T28" fmla="*/ 4550 w 4694"/>
                <a:gd name="T29" fmla="*/ 605 h 2901"/>
                <a:gd name="T30" fmla="*/ 4610 w 4694"/>
                <a:gd name="T31" fmla="*/ 737 h 2901"/>
                <a:gd name="T32" fmla="*/ 4610 w 4694"/>
                <a:gd name="T33" fmla="*/ 875 h 2901"/>
                <a:gd name="T34" fmla="*/ 4568 w 4694"/>
                <a:gd name="T35" fmla="*/ 1001 h 2901"/>
                <a:gd name="T36" fmla="*/ 4490 w 4694"/>
                <a:gd name="T37" fmla="*/ 1127 h 2901"/>
                <a:gd name="T38" fmla="*/ 4371 w 4694"/>
                <a:gd name="T39" fmla="*/ 1259 h 2901"/>
                <a:gd name="T40" fmla="*/ 4215 w 4694"/>
                <a:gd name="T41" fmla="*/ 1385 h 2901"/>
                <a:gd name="T42" fmla="*/ 4024 w 4694"/>
                <a:gd name="T43" fmla="*/ 1517 h 2901"/>
                <a:gd name="T44" fmla="*/ 3803 w 4694"/>
                <a:gd name="T45" fmla="*/ 1648 h 2901"/>
                <a:gd name="T46" fmla="*/ 3546 w 4694"/>
                <a:gd name="T47" fmla="*/ 1774 h 2901"/>
                <a:gd name="T48" fmla="*/ 3259 w 4694"/>
                <a:gd name="T49" fmla="*/ 1906 h 2901"/>
                <a:gd name="T50" fmla="*/ 2942 w 4694"/>
                <a:gd name="T51" fmla="*/ 2032 h 2901"/>
                <a:gd name="T52" fmla="*/ 2595 w 4694"/>
                <a:gd name="T53" fmla="*/ 2164 h 2901"/>
                <a:gd name="T54" fmla="*/ 2224 w 4694"/>
                <a:gd name="T55" fmla="*/ 2284 h 2901"/>
                <a:gd name="T56" fmla="*/ 1824 w 4694"/>
                <a:gd name="T57" fmla="*/ 2410 h 2901"/>
                <a:gd name="T58" fmla="*/ 1399 w 4694"/>
                <a:gd name="T59" fmla="*/ 2530 h 2901"/>
                <a:gd name="T60" fmla="*/ 484 w 4694"/>
                <a:gd name="T61" fmla="*/ 2757 h 2901"/>
                <a:gd name="T62" fmla="*/ 0 w 4694"/>
                <a:gd name="T63" fmla="*/ 2901 h 2901"/>
                <a:gd name="T64" fmla="*/ 969 w 4694"/>
                <a:gd name="T65" fmla="*/ 2674 h 2901"/>
                <a:gd name="T66" fmla="*/ 1638 w 4694"/>
                <a:gd name="T67" fmla="*/ 2494 h 2901"/>
                <a:gd name="T68" fmla="*/ 2057 w 4694"/>
                <a:gd name="T69" fmla="*/ 2374 h 2901"/>
                <a:gd name="T70" fmla="*/ 2451 w 4694"/>
                <a:gd name="T71" fmla="*/ 2248 h 2901"/>
                <a:gd name="T72" fmla="*/ 2816 w 4694"/>
                <a:gd name="T73" fmla="*/ 2116 h 2901"/>
                <a:gd name="T74" fmla="*/ 3151 w 4694"/>
                <a:gd name="T75" fmla="*/ 1984 h 2901"/>
                <a:gd name="T76" fmla="*/ 3462 w 4694"/>
                <a:gd name="T77" fmla="*/ 1858 h 2901"/>
                <a:gd name="T78" fmla="*/ 3737 w 4694"/>
                <a:gd name="T79" fmla="*/ 1720 h 2901"/>
                <a:gd name="T80" fmla="*/ 3982 w 4694"/>
                <a:gd name="T81" fmla="*/ 1589 h 2901"/>
                <a:gd name="T82" fmla="*/ 4191 w 4694"/>
                <a:gd name="T83" fmla="*/ 1457 h 2901"/>
                <a:gd name="T84" fmla="*/ 4371 w 4694"/>
                <a:gd name="T85" fmla="*/ 1325 h 2901"/>
                <a:gd name="T86" fmla="*/ 4508 w 4694"/>
                <a:gd name="T87" fmla="*/ 1193 h 2901"/>
                <a:gd name="T88" fmla="*/ 4610 w 4694"/>
                <a:gd name="T89" fmla="*/ 1061 h 2901"/>
                <a:gd name="T90" fmla="*/ 4670 w 4694"/>
                <a:gd name="T91" fmla="*/ 935 h 2901"/>
                <a:gd name="T92" fmla="*/ 4688 w 4694"/>
                <a:gd name="T93" fmla="*/ 869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61 w 3761"/>
                <a:gd name="T1" fmla="*/ 719 h 2356"/>
                <a:gd name="T2" fmla="*/ 3731 w 3761"/>
                <a:gd name="T3" fmla="*/ 599 h 2356"/>
                <a:gd name="T4" fmla="*/ 3653 w 3761"/>
                <a:gd name="T5" fmla="*/ 486 h 2356"/>
                <a:gd name="T6" fmla="*/ 3522 w 3761"/>
                <a:gd name="T7" fmla="*/ 378 h 2356"/>
                <a:gd name="T8" fmla="*/ 3348 w 3761"/>
                <a:gd name="T9" fmla="*/ 282 h 2356"/>
                <a:gd name="T10" fmla="*/ 3127 w 3761"/>
                <a:gd name="T11" fmla="*/ 192 h 2356"/>
                <a:gd name="T12" fmla="*/ 2864 w 3761"/>
                <a:gd name="T13" fmla="*/ 108 h 2356"/>
                <a:gd name="T14" fmla="*/ 2559 w 3761"/>
                <a:gd name="T15" fmla="*/ 36 h 2356"/>
                <a:gd name="T16" fmla="*/ 2230 w 3761"/>
                <a:gd name="T17" fmla="*/ 0 h 2356"/>
                <a:gd name="T18" fmla="*/ 2577 w 3761"/>
                <a:gd name="T19" fmla="*/ 72 h 2356"/>
                <a:gd name="T20" fmla="*/ 2876 w 3761"/>
                <a:gd name="T21" fmla="*/ 150 h 2356"/>
                <a:gd name="T22" fmla="*/ 3139 w 3761"/>
                <a:gd name="T23" fmla="*/ 234 h 2356"/>
                <a:gd name="T24" fmla="*/ 3348 w 3761"/>
                <a:gd name="T25" fmla="*/ 330 h 2356"/>
                <a:gd name="T26" fmla="*/ 3516 w 3761"/>
                <a:gd name="T27" fmla="*/ 432 h 2356"/>
                <a:gd name="T28" fmla="*/ 3623 w 3761"/>
                <a:gd name="T29" fmla="*/ 545 h 2356"/>
                <a:gd name="T30" fmla="*/ 3683 w 3761"/>
                <a:gd name="T31" fmla="*/ 665 h 2356"/>
                <a:gd name="T32" fmla="*/ 3689 w 3761"/>
                <a:gd name="T33" fmla="*/ 791 h 2356"/>
                <a:gd name="T34" fmla="*/ 3653 w 3761"/>
                <a:gd name="T35" fmla="*/ 887 h 2356"/>
                <a:gd name="T36" fmla="*/ 3593 w 3761"/>
                <a:gd name="T37" fmla="*/ 989 h 2356"/>
                <a:gd name="T38" fmla="*/ 3498 w 3761"/>
                <a:gd name="T39" fmla="*/ 1091 h 2356"/>
                <a:gd name="T40" fmla="*/ 3372 w 3761"/>
                <a:gd name="T41" fmla="*/ 1187 h 2356"/>
                <a:gd name="T42" fmla="*/ 3223 w 3761"/>
                <a:gd name="T43" fmla="*/ 1289 h 2356"/>
                <a:gd name="T44" fmla="*/ 3043 w 3761"/>
                <a:gd name="T45" fmla="*/ 1391 h 2356"/>
                <a:gd name="T46" fmla="*/ 2834 w 3761"/>
                <a:gd name="T47" fmla="*/ 1493 h 2356"/>
                <a:gd name="T48" fmla="*/ 2607 w 3761"/>
                <a:gd name="T49" fmla="*/ 1589 h 2356"/>
                <a:gd name="T50" fmla="*/ 2075 w 3761"/>
                <a:gd name="T51" fmla="*/ 1786 h 2356"/>
                <a:gd name="T52" fmla="*/ 1459 w 3761"/>
                <a:gd name="T53" fmla="*/ 1972 h 2356"/>
                <a:gd name="T54" fmla="*/ 765 w 3761"/>
                <a:gd name="T55" fmla="*/ 2158 h 2356"/>
                <a:gd name="T56" fmla="*/ 0 w 3761"/>
                <a:gd name="T57" fmla="*/ 2326 h 2356"/>
                <a:gd name="T58" fmla="*/ 401 w 3761"/>
                <a:gd name="T59" fmla="*/ 2272 h 2356"/>
                <a:gd name="T60" fmla="*/ 1142 w 3761"/>
                <a:gd name="T61" fmla="*/ 2092 h 2356"/>
                <a:gd name="T62" fmla="*/ 1812 w 3761"/>
                <a:gd name="T63" fmla="*/ 1900 h 2356"/>
                <a:gd name="T64" fmla="*/ 2392 w 3761"/>
                <a:gd name="T65" fmla="*/ 1702 h 2356"/>
                <a:gd name="T66" fmla="*/ 2649 w 3761"/>
                <a:gd name="T67" fmla="*/ 1607 h 2356"/>
                <a:gd name="T68" fmla="*/ 2882 w 3761"/>
                <a:gd name="T69" fmla="*/ 1505 h 2356"/>
                <a:gd name="T70" fmla="*/ 3091 w 3761"/>
                <a:gd name="T71" fmla="*/ 1403 h 2356"/>
                <a:gd name="T72" fmla="*/ 3277 w 3761"/>
                <a:gd name="T73" fmla="*/ 1301 h 2356"/>
                <a:gd name="T74" fmla="*/ 3432 w 3761"/>
                <a:gd name="T75" fmla="*/ 1193 h 2356"/>
                <a:gd name="T76" fmla="*/ 3558 w 3761"/>
                <a:gd name="T77" fmla="*/ 1091 h 2356"/>
                <a:gd name="T78" fmla="*/ 3653 w 3761"/>
                <a:gd name="T79" fmla="*/ 989 h 2356"/>
                <a:gd name="T80" fmla="*/ 3719 w 3761"/>
                <a:gd name="T81" fmla="*/ 887 h 2356"/>
                <a:gd name="T82" fmla="*/ 3755 w 3761"/>
                <a:gd name="T83" fmla="*/ 785 h 2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24 w 2924"/>
                <a:gd name="T1" fmla="*/ 647 h 1846"/>
                <a:gd name="T2" fmla="*/ 2876 w 2924"/>
                <a:gd name="T3" fmla="*/ 528 h 1846"/>
                <a:gd name="T4" fmla="*/ 2750 w 2924"/>
                <a:gd name="T5" fmla="*/ 414 h 1846"/>
                <a:gd name="T6" fmla="*/ 2559 w 2924"/>
                <a:gd name="T7" fmla="*/ 318 h 1846"/>
                <a:gd name="T8" fmla="*/ 2302 w 2924"/>
                <a:gd name="T9" fmla="*/ 228 h 1846"/>
                <a:gd name="T10" fmla="*/ 1985 w 2924"/>
                <a:gd name="T11" fmla="*/ 150 h 1846"/>
                <a:gd name="T12" fmla="*/ 1608 w 2924"/>
                <a:gd name="T13" fmla="*/ 78 h 1846"/>
                <a:gd name="T14" fmla="*/ 1178 w 2924"/>
                <a:gd name="T15" fmla="*/ 24 h 1846"/>
                <a:gd name="T16" fmla="*/ 694 w 2924"/>
                <a:gd name="T17" fmla="*/ 0 h 1846"/>
                <a:gd name="T18" fmla="*/ 1190 w 2924"/>
                <a:gd name="T19" fmla="*/ 48 h 1846"/>
                <a:gd name="T20" fmla="*/ 1626 w 2924"/>
                <a:gd name="T21" fmla="*/ 108 h 1846"/>
                <a:gd name="T22" fmla="*/ 2009 w 2924"/>
                <a:gd name="T23" fmla="*/ 180 h 1846"/>
                <a:gd name="T24" fmla="*/ 2326 w 2924"/>
                <a:gd name="T25" fmla="*/ 264 h 1846"/>
                <a:gd name="T26" fmla="*/ 2571 w 2924"/>
                <a:gd name="T27" fmla="*/ 360 h 1846"/>
                <a:gd name="T28" fmla="*/ 2750 w 2924"/>
                <a:gd name="T29" fmla="*/ 468 h 1846"/>
                <a:gd name="T30" fmla="*/ 2846 w 2924"/>
                <a:gd name="T31" fmla="*/ 587 h 1846"/>
                <a:gd name="T32" fmla="*/ 2864 w 2924"/>
                <a:gd name="T33" fmla="*/ 713 h 1846"/>
                <a:gd name="T34" fmla="*/ 2840 w 2924"/>
                <a:gd name="T35" fmla="*/ 785 h 1846"/>
                <a:gd name="T36" fmla="*/ 2792 w 2924"/>
                <a:gd name="T37" fmla="*/ 857 h 1846"/>
                <a:gd name="T38" fmla="*/ 2625 w 2924"/>
                <a:gd name="T39" fmla="*/ 1001 h 1846"/>
                <a:gd name="T40" fmla="*/ 2368 w 2924"/>
                <a:gd name="T41" fmla="*/ 1145 h 1846"/>
                <a:gd name="T42" fmla="*/ 2033 w 2924"/>
                <a:gd name="T43" fmla="*/ 1289 h 1846"/>
                <a:gd name="T44" fmla="*/ 1626 w 2924"/>
                <a:gd name="T45" fmla="*/ 1433 h 1846"/>
                <a:gd name="T46" fmla="*/ 1142 w 2924"/>
                <a:gd name="T47" fmla="*/ 1571 h 1846"/>
                <a:gd name="T48" fmla="*/ 604 w 2924"/>
                <a:gd name="T49" fmla="*/ 1702 h 1846"/>
                <a:gd name="T50" fmla="*/ 0 w 2924"/>
                <a:gd name="T51" fmla="*/ 1828 h 1846"/>
                <a:gd name="T52" fmla="*/ 311 w 2924"/>
                <a:gd name="T53" fmla="*/ 1780 h 1846"/>
                <a:gd name="T54" fmla="*/ 897 w 2924"/>
                <a:gd name="T55" fmla="*/ 1648 h 1846"/>
                <a:gd name="T56" fmla="*/ 1417 w 2924"/>
                <a:gd name="T57" fmla="*/ 1511 h 1846"/>
                <a:gd name="T58" fmla="*/ 1871 w 2924"/>
                <a:gd name="T59" fmla="*/ 1367 h 1846"/>
                <a:gd name="T60" fmla="*/ 2254 w 2924"/>
                <a:gd name="T61" fmla="*/ 1223 h 1846"/>
                <a:gd name="T62" fmla="*/ 2559 w 2924"/>
                <a:gd name="T63" fmla="*/ 1079 h 1846"/>
                <a:gd name="T64" fmla="*/ 2774 w 2924"/>
                <a:gd name="T65" fmla="*/ 929 h 1846"/>
                <a:gd name="T66" fmla="*/ 2876 w 2924"/>
                <a:gd name="T67" fmla="*/ 815 h 1846"/>
                <a:gd name="T68" fmla="*/ 2912 w 2924"/>
                <a:gd name="T69" fmla="*/ 743 h 1846"/>
                <a:gd name="T70" fmla="*/ 2924 w 2924"/>
                <a:gd name="T71" fmla="*/ 707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39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88 w 1488"/>
                <a:gd name="T7" fmla="*/ 186 h 204"/>
                <a:gd name="T8" fmla="*/ 1399 w 1488"/>
                <a:gd name="T9" fmla="*/ 204 h 204"/>
                <a:gd name="T10" fmla="*/ 1399 w 1488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grpSp>
          <p:nvGrpSpPr>
            <p:cNvPr id="5135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5136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37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3 w 323"/>
                  <a:gd name="T13" fmla="*/ 18 h 162"/>
                  <a:gd name="T14" fmla="*/ 239 w 323"/>
                  <a:gd name="T15" fmla="*/ 54 h 162"/>
                  <a:gd name="T16" fmla="*/ 287 w 323"/>
                  <a:gd name="T17" fmla="*/ 90 h 162"/>
                  <a:gd name="T18" fmla="*/ 317 w 323"/>
                  <a:gd name="T19" fmla="*/ 114 h 162"/>
                  <a:gd name="T20" fmla="*/ 323 w 323"/>
                  <a:gd name="T21" fmla="*/ 126 h 162"/>
                  <a:gd name="T22" fmla="*/ 323 w 323"/>
                  <a:gd name="T23" fmla="*/ 126 h 162"/>
                  <a:gd name="T24" fmla="*/ 22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38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66 w 1250"/>
                  <a:gd name="T1" fmla="*/ 641 h 923"/>
                  <a:gd name="T2" fmla="*/ 1166 w 1250"/>
                  <a:gd name="T3" fmla="*/ 473 h 923"/>
                  <a:gd name="T4" fmla="*/ 1136 w 1250"/>
                  <a:gd name="T5" fmla="*/ 384 h 923"/>
                  <a:gd name="T6" fmla="*/ 1112 w 1250"/>
                  <a:gd name="T7" fmla="*/ 288 h 923"/>
                  <a:gd name="T8" fmla="*/ 1053 w 1250"/>
                  <a:gd name="T9" fmla="*/ 174 h 923"/>
                  <a:gd name="T10" fmla="*/ 981 w 1250"/>
                  <a:gd name="T11" fmla="*/ 96 h 923"/>
                  <a:gd name="T12" fmla="*/ 963 w 1250"/>
                  <a:gd name="T13" fmla="*/ 72 h 923"/>
                  <a:gd name="T14" fmla="*/ 891 w 1250"/>
                  <a:gd name="T15" fmla="*/ 18 h 923"/>
                  <a:gd name="T16" fmla="*/ 819 w 1250"/>
                  <a:gd name="T17" fmla="*/ 6 h 923"/>
                  <a:gd name="T18" fmla="*/ 712 w 1250"/>
                  <a:gd name="T19" fmla="*/ 24 h 923"/>
                  <a:gd name="T20" fmla="*/ 664 w 1250"/>
                  <a:gd name="T21" fmla="*/ 42 h 923"/>
                  <a:gd name="T22" fmla="*/ 568 w 1250"/>
                  <a:gd name="T23" fmla="*/ 120 h 923"/>
                  <a:gd name="T24" fmla="*/ 532 w 1250"/>
                  <a:gd name="T25" fmla="*/ 228 h 923"/>
                  <a:gd name="T26" fmla="*/ 509 w 1250"/>
                  <a:gd name="T27" fmla="*/ 348 h 923"/>
                  <a:gd name="T28" fmla="*/ 431 w 1250"/>
                  <a:gd name="T29" fmla="*/ 479 h 923"/>
                  <a:gd name="T30" fmla="*/ 413 w 1250"/>
                  <a:gd name="T31" fmla="*/ 539 h 923"/>
                  <a:gd name="T32" fmla="*/ 353 w 1250"/>
                  <a:gd name="T33" fmla="*/ 599 h 923"/>
                  <a:gd name="T34" fmla="*/ 305 w 1250"/>
                  <a:gd name="T35" fmla="*/ 629 h 923"/>
                  <a:gd name="T36" fmla="*/ 293 w 1250"/>
                  <a:gd name="T37" fmla="*/ 635 h 923"/>
                  <a:gd name="T38" fmla="*/ 25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0 w 1250"/>
                  <a:gd name="T47" fmla="*/ 869 h 923"/>
                  <a:gd name="T48" fmla="*/ 640 w 1250"/>
                  <a:gd name="T49" fmla="*/ 827 h 923"/>
                  <a:gd name="T50" fmla="*/ 700 w 1250"/>
                  <a:gd name="T51" fmla="*/ 725 h 923"/>
                  <a:gd name="T52" fmla="*/ 694 w 1250"/>
                  <a:gd name="T53" fmla="*/ 611 h 923"/>
                  <a:gd name="T54" fmla="*/ 778 w 1250"/>
                  <a:gd name="T55" fmla="*/ 551 h 923"/>
                  <a:gd name="T56" fmla="*/ 879 w 1250"/>
                  <a:gd name="T57" fmla="*/ 449 h 923"/>
                  <a:gd name="T58" fmla="*/ 909 w 1250"/>
                  <a:gd name="T59" fmla="*/ 414 h 923"/>
                  <a:gd name="T60" fmla="*/ 975 w 1250"/>
                  <a:gd name="T61" fmla="*/ 318 h 923"/>
                  <a:gd name="T62" fmla="*/ 1023 w 1250"/>
                  <a:gd name="T63" fmla="*/ 336 h 923"/>
                  <a:gd name="T64" fmla="*/ 1118 w 1250"/>
                  <a:gd name="T65" fmla="*/ 617 h 923"/>
                  <a:gd name="T66" fmla="*/ 1112 w 1250"/>
                  <a:gd name="T67" fmla="*/ 689 h 923"/>
                  <a:gd name="T68" fmla="*/ 1148 w 1250"/>
                  <a:gd name="T69" fmla="*/ 749 h 923"/>
                  <a:gd name="T70" fmla="*/ 1202 w 1250"/>
                  <a:gd name="T71" fmla="*/ 713 h 923"/>
                  <a:gd name="T72" fmla="*/ 1238 w 1250"/>
                  <a:gd name="T73" fmla="*/ 749 h 923"/>
                  <a:gd name="T74" fmla="*/ 1250 w 1250"/>
                  <a:gd name="T75" fmla="*/ 743 h 923"/>
                  <a:gd name="T76" fmla="*/ 694 w 1250"/>
                  <a:gd name="T77" fmla="*/ 264 h 923"/>
                  <a:gd name="T78" fmla="*/ 784 w 1250"/>
                  <a:gd name="T79" fmla="*/ 372 h 923"/>
                  <a:gd name="T80" fmla="*/ 766 w 1250"/>
                  <a:gd name="T81" fmla="*/ 443 h 923"/>
                  <a:gd name="T82" fmla="*/ 706 w 1250"/>
                  <a:gd name="T83" fmla="*/ 515 h 923"/>
                  <a:gd name="T84" fmla="*/ 658 w 1250"/>
                  <a:gd name="T85" fmla="*/ 569 h 923"/>
                  <a:gd name="T86" fmla="*/ 616 w 1250"/>
                  <a:gd name="T87" fmla="*/ 593 h 923"/>
                  <a:gd name="T88" fmla="*/ 574 w 1250"/>
                  <a:gd name="T89" fmla="*/ 617 h 923"/>
                  <a:gd name="T90" fmla="*/ 562 w 1250"/>
                  <a:gd name="T91" fmla="*/ 707 h 923"/>
                  <a:gd name="T92" fmla="*/ 353 w 1250"/>
                  <a:gd name="T93" fmla="*/ 755 h 923"/>
                  <a:gd name="T94" fmla="*/ 389 w 1250"/>
                  <a:gd name="T95" fmla="*/ 641 h 923"/>
                  <a:gd name="T96" fmla="*/ 425 w 1250"/>
                  <a:gd name="T97" fmla="*/ 647 h 923"/>
                  <a:gd name="T98" fmla="*/ 443 w 1250"/>
                  <a:gd name="T99" fmla="*/ 617 h 923"/>
                  <a:gd name="T100" fmla="*/ 568 w 1250"/>
                  <a:gd name="T101" fmla="*/ 515 h 923"/>
                  <a:gd name="T102" fmla="*/ 616 w 1250"/>
                  <a:gd name="T103" fmla="*/ 473 h 923"/>
                  <a:gd name="T104" fmla="*/ 640 w 1250"/>
                  <a:gd name="T105" fmla="*/ 396 h 923"/>
                  <a:gd name="T106" fmla="*/ 640 w 1250"/>
                  <a:gd name="T107" fmla="*/ 378 h 923"/>
                  <a:gd name="T108" fmla="*/ 664 w 1250"/>
                  <a:gd name="T109" fmla="*/ 270 h 923"/>
                  <a:gd name="T110" fmla="*/ 682 w 1250"/>
                  <a:gd name="T111" fmla="*/ 192 h 923"/>
                  <a:gd name="T112" fmla="*/ 694 w 1250"/>
                  <a:gd name="T113" fmla="*/ 264 h 923"/>
                  <a:gd name="T114" fmla="*/ 532 w 1250"/>
                  <a:gd name="T115" fmla="*/ 455 h 923"/>
                  <a:gd name="T116" fmla="*/ 634 w 1250"/>
                  <a:gd name="T117" fmla="*/ 803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39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40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41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42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43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44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45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8 w 72"/>
                  <a:gd name="T3" fmla="*/ 24 h 54"/>
                  <a:gd name="T4" fmla="*/ 60 w 72"/>
                  <a:gd name="T5" fmla="*/ 12 h 54"/>
                  <a:gd name="T6" fmla="*/ 66 w 72"/>
                  <a:gd name="T7" fmla="*/ 6 h 54"/>
                  <a:gd name="T8" fmla="*/ 72 w 72"/>
                  <a:gd name="T9" fmla="*/ 0 h 54"/>
                  <a:gd name="T10" fmla="*/ 4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46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47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48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7 w 287"/>
                  <a:gd name="T1" fmla="*/ 0 h 84"/>
                  <a:gd name="T2" fmla="*/ 0 w 287"/>
                  <a:gd name="T3" fmla="*/ 84 h 84"/>
                  <a:gd name="T4" fmla="*/ 168 w 287"/>
                  <a:gd name="T5" fmla="*/ 36 h 84"/>
                  <a:gd name="T6" fmla="*/ 114 w 287"/>
                  <a:gd name="T7" fmla="*/ 60 h 84"/>
                  <a:gd name="T8" fmla="*/ 276 w 287"/>
                  <a:gd name="T9" fmla="*/ 18 h 84"/>
                  <a:gd name="T10" fmla="*/ 287 w 287"/>
                  <a:gd name="T11" fmla="*/ 0 h 84"/>
                  <a:gd name="T12" fmla="*/ 287 w 28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49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50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51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52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53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54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55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56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57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58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59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60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16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altLang="hu-HU" noProof="0" smtClean="0"/>
              <a:t>Mintacím szerkesztése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hu-HU" altLang="hu-HU" noProof="0" smtClean="0"/>
              <a:t>Alcím mintájának szerkesztése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56D26D8-146C-4F2E-B453-74A59581D98C}" type="slidenum">
              <a:rPr lang="hu-HU" altLang="hu-HU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02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4A794-04BD-410F-9D2A-B9FD9FFE80CD}" type="slidenum">
              <a:rPr lang="hu-HU" altLang="hu-HU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69522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ED96D-519A-460D-B19C-3E44452E3DFB}" type="slidenum">
              <a:rPr lang="hu-HU" altLang="hu-HU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624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C9D7C-5056-4248-B34C-C4B7A33DE92D}" type="slidenum">
              <a:rPr lang="hu-HU" altLang="hu-HU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6314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66DD5-9030-4B97-9733-CC63F80E3D83}" type="slidenum">
              <a:rPr lang="hu-HU" altLang="hu-HU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0220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D79FA-6695-45EE-AC4D-45BE6B9720D2}" type="slidenum">
              <a:rPr lang="hu-HU" altLang="hu-HU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7387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CF554-FDD0-4FAC-813B-B7F3559B4BFC}" type="slidenum">
              <a:rPr lang="hu-HU" altLang="hu-HU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89441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457E8-E49D-4D32-A5C6-1A32EEC932C4}" type="slidenum">
              <a:rPr lang="hu-HU" altLang="hu-HU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7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99DC-2379-467D-AE03-9AFA533BE1EA}" type="datetimeFigureOut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94DD-FE6F-4165-A8E2-DC2D52DDB8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34510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D6C3B-B04A-435B-BDF3-BB2233D6AE1B}" type="slidenum">
              <a:rPr lang="hu-HU" altLang="hu-HU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423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FDEC6-BE36-43AB-A9C5-63E55274F88F}" type="slidenum">
              <a:rPr lang="hu-HU" altLang="hu-HU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02638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23DCA-89A3-4AD8-8F48-CA6D4219BBFB}" type="slidenum">
              <a:rPr lang="hu-HU" altLang="hu-HU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7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6E0D-CC7C-460F-8721-0FADE4EB9BEF}" type="datetime1">
              <a:rPr lang="hu-HU" smtClean="0">
                <a:solidFill>
                  <a:srgbClr val="EEECE1">
                    <a:shade val="90000"/>
                  </a:srgbClr>
                </a:solidFill>
              </a:rPr>
              <a:pPr/>
              <a:t>2014.03.06.</a:t>
            </a:fld>
            <a:endParaRPr lang="hu-H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EEECE1">
                    <a:shade val="90000"/>
                  </a:srgbClr>
                </a:solidFill>
              </a:rPr>
              <a:t>Kalincsák István                        Baross Klub Közhasznú Egyesület</a:t>
            </a:r>
            <a:endParaRPr lang="hu-H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BEB8-19CB-40FE-B7CD-52D6EE50E563}" type="slidenum">
              <a:rPr lang="hu-HU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72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CEEF-BD69-4955-901C-F86A522709D7}" type="datetime1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2014.03.06.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1F497D">
                    <a:shade val="90000"/>
                  </a:srgbClr>
                </a:solidFill>
              </a:rPr>
              <a:t>Kalincsák István                        Baross Klub Közhasznú Egyesület</a:t>
            </a:r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BEB8-19CB-40FE-B7CD-52D6EE50E563}" type="slidenum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50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01F2-384E-4432-B7CF-F035DC1D04B5}" type="datetime1">
              <a:rPr lang="hu-HU" smtClean="0">
                <a:solidFill>
                  <a:srgbClr val="EEECE1">
                    <a:shade val="90000"/>
                  </a:srgbClr>
                </a:solidFill>
              </a:rPr>
              <a:pPr/>
              <a:t>2014.03.06.</a:t>
            </a:fld>
            <a:endParaRPr lang="hu-H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EEECE1">
                    <a:shade val="90000"/>
                  </a:srgbClr>
                </a:solidFill>
              </a:rPr>
              <a:t>Kalincsák István                        Baross Klub Közhasznú Egyesület</a:t>
            </a:r>
            <a:endParaRPr lang="hu-H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BEB8-19CB-40FE-B7CD-52D6EE50E563}" type="slidenum">
              <a:rPr lang="hu-HU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37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4542-1982-45EF-8445-60B5C982B7CD}" type="datetime1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2014.03.06.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1F497D">
                    <a:shade val="90000"/>
                  </a:srgbClr>
                </a:solidFill>
              </a:rPr>
              <a:t>Kalincsák István                        Baross Klub Közhasznú Egyesület</a:t>
            </a:r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BEB8-19CB-40FE-B7CD-52D6EE50E563}" type="slidenum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616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9915-39B7-4A1B-A35B-83A8494FD4CD}" type="datetime1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2014.03.06.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1F497D">
                    <a:shade val="90000"/>
                  </a:srgbClr>
                </a:solidFill>
              </a:rPr>
              <a:t>Kalincsák István                        Baross Klub Közhasznú Egyesület</a:t>
            </a:r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BEB8-19CB-40FE-B7CD-52D6EE50E563}" type="slidenum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27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93C9-3F47-45AC-876A-D34C939CA241}" type="datetime1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2014.03.06.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1F497D">
                    <a:shade val="90000"/>
                  </a:srgbClr>
                </a:solidFill>
              </a:rPr>
              <a:t>Kalincsák István                        Baross Klub Közhasznú Egyesület</a:t>
            </a:r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BEB8-19CB-40FE-B7CD-52D6EE50E563}" type="slidenum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30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6E11-3429-4BE5-B2CF-0A621D243DFB}" type="datetime1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2014.03.06.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1F497D">
                    <a:shade val="90000"/>
                  </a:srgbClr>
                </a:solidFill>
              </a:rPr>
              <a:t>Kalincsák István                        Baross Klub Közhasznú Egyesület</a:t>
            </a:r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BEB8-19CB-40FE-B7CD-52D6EE50E563}" type="slidenum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96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6341C-B1A3-409E-8D4E-C154ABF5E5EE}" type="datetime1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2014.03.06.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1F497D">
                    <a:shade val="90000"/>
                  </a:srgbClr>
                </a:solidFill>
              </a:rPr>
              <a:t>Kalincsák István                        Baross Klub Közhasznú Egyesület</a:t>
            </a:r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BEB8-19CB-40FE-B7CD-52D6EE50E563}" type="slidenum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35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99DC-2379-467D-AE03-9AFA533BE1EA}" type="datetimeFigureOut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94DD-FE6F-4165-A8E2-DC2D52DDB8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1224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B26D-2914-4B96-A55C-D2E5FF8FF1E2}" type="datetime1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2014.03.06.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1F497D">
                    <a:shade val="90000"/>
                  </a:srgbClr>
                </a:solidFill>
              </a:rPr>
              <a:t>Kalincsák István                        Baross Klub Közhasznú Egyesület</a:t>
            </a:r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7A7BEB8-19CB-40FE-B7CD-52D6EE50E563}" type="slidenum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52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A92D-48AA-4153-B520-499425F39645}" type="datetime1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2014.03.06.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1F497D">
                    <a:shade val="90000"/>
                  </a:srgbClr>
                </a:solidFill>
              </a:rPr>
              <a:t>Kalincsák István                        Baross Klub Közhasznú Egyesület</a:t>
            </a:r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BEB8-19CB-40FE-B7CD-52D6EE50E563}" type="slidenum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827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46A0-67BD-4A9E-8089-1FD3D65365D1}" type="datetime1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2014.03.06.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1F497D">
                    <a:shade val="90000"/>
                  </a:srgbClr>
                </a:solidFill>
              </a:rPr>
              <a:t>Kalincsák István                        Baross Klub Közhasznú Egyesület</a:t>
            </a:r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BEB8-19CB-40FE-B7CD-52D6EE50E563}" type="slidenum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945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6E0D-CC7C-460F-8721-0FADE4EB9BEF}" type="datetime1">
              <a:rPr lang="hu-HU" smtClean="0">
                <a:solidFill>
                  <a:srgbClr val="EEECE1">
                    <a:shade val="90000"/>
                  </a:srgbClr>
                </a:solidFill>
              </a:rPr>
              <a:pPr/>
              <a:t>2014.03.06.</a:t>
            </a:fld>
            <a:endParaRPr lang="hu-H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EEECE1">
                    <a:shade val="90000"/>
                  </a:srgbClr>
                </a:solidFill>
              </a:rPr>
              <a:t>Kalincsák István                        Baross Klub Közhasznú Egyesület</a:t>
            </a:r>
            <a:endParaRPr lang="hu-H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BEB8-19CB-40FE-B7CD-52D6EE50E563}" type="slidenum">
              <a:rPr lang="hu-HU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170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CEEF-BD69-4955-901C-F86A522709D7}" type="datetime1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2014.03.06.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1F497D">
                    <a:shade val="90000"/>
                  </a:srgbClr>
                </a:solidFill>
              </a:rPr>
              <a:t>Kalincsák István                        Baross Klub Közhasznú Egyesület</a:t>
            </a:r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BEB8-19CB-40FE-B7CD-52D6EE50E563}" type="slidenum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900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01F2-384E-4432-B7CF-F035DC1D04B5}" type="datetime1">
              <a:rPr lang="hu-HU" smtClean="0">
                <a:solidFill>
                  <a:srgbClr val="EEECE1">
                    <a:shade val="90000"/>
                  </a:srgbClr>
                </a:solidFill>
              </a:rPr>
              <a:pPr/>
              <a:t>2014.03.06.</a:t>
            </a:fld>
            <a:endParaRPr lang="hu-H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EEECE1">
                    <a:shade val="90000"/>
                  </a:srgbClr>
                </a:solidFill>
              </a:rPr>
              <a:t>Kalincsák István                        Baross Klub Közhasznú Egyesület</a:t>
            </a:r>
            <a:endParaRPr lang="hu-H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BEB8-19CB-40FE-B7CD-52D6EE50E563}" type="slidenum">
              <a:rPr lang="hu-HU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660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4542-1982-45EF-8445-60B5C982B7CD}" type="datetime1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2014.03.06.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1F497D">
                    <a:shade val="90000"/>
                  </a:srgbClr>
                </a:solidFill>
              </a:rPr>
              <a:t>Kalincsák István                        Baross Klub Közhasznú Egyesület</a:t>
            </a:r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BEB8-19CB-40FE-B7CD-52D6EE50E563}" type="slidenum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473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9915-39B7-4A1B-A35B-83A8494FD4CD}" type="datetime1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2014.03.06.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1F497D">
                    <a:shade val="90000"/>
                  </a:srgbClr>
                </a:solidFill>
              </a:rPr>
              <a:t>Kalincsák István                        Baross Klub Közhasznú Egyesület</a:t>
            </a:r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BEB8-19CB-40FE-B7CD-52D6EE50E563}" type="slidenum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27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93C9-3F47-45AC-876A-D34C939CA241}" type="datetime1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2014.03.06.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1F497D">
                    <a:shade val="90000"/>
                  </a:srgbClr>
                </a:solidFill>
              </a:rPr>
              <a:t>Kalincsák István                        Baross Klub Közhasznú Egyesület</a:t>
            </a:r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BEB8-19CB-40FE-B7CD-52D6EE50E563}" type="slidenum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148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6E11-3429-4BE5-B2CF-0A621D243DFB}" type="datetime1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2014.03.06.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1F497D">
                    <a:shade val="90000"/>
                  </a:srgbClr>
                </a:solidFill>
              </a:rPr>
              <a:t>Kalincsák István                        Baross Klub Közhasznú Egyesület</a:t>
            </a:r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BEB8-19CB-40FE-B7CD-52D6EE50E563}" type="slidenum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4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99DC-2379-467D-AE03-9AFA533BE1EA}" type="datetimeFigureOut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94DD-FE6F-4165-A8E2-DC2D52DDB8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61456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6341C-B1A3-409E-8D4E-C154ABF5E5EE}" type="datetime1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2014.03.06.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1F497D">
                    <a:shade val="90000"/>
                  </a:srgbClr>
                </a:solidFill>
              </a:rPr>
              <a:t>Kalincsák István                        Baross Klub Közhasznú Egyesület</a:t>
            </a:r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BEB8-19CB-40FE-B7CD-52D6EE50E563}" type="slidenum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28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B26D-2914-4B96-A55C-D2E5FF8FF1E2}" type="datetime1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2014.03.06.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1F497D">
                    <a:shade val="90000"/>
                  </a:srgbClr>
                </a:solidFill>
              </a:rPr>
              <a:t>Kalincsák István                        Baross Klub Közhasznú Egyesület</a:t>
            </a:r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7A7BEB8-19CB-40FE-B7CD-52D6EE50E563}" type="slidenum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047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A92D-48AA-4153-B520-499425F39645}" type="datetime1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2014.03.06.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1F497D">
                    <a:shade val="90000"/>
                  </a:srgbClr>
                </a:solidFill>
              </a:rPr>
              <a:t>Kalincsák István                        Baross Klub Közhasznú Egyesület</a:t>
            </a:r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BEB8-19CB-40FE-B7CD-52D6EE50E563}" type="slidenum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690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46A0-67BD-4A9E-8089-1FD3D65365D1}" type="datetime1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2014.03.06.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1F497D">
                    <a:shade val="90000"/>
                  </a:srgbClr>
                </a:solidFill>
              </a:rPr>
              <a:t>Kalincsák István                        Baross Klub Közhasznú Egyesület</a:t>
            </a:r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BEB8-19CB-40FE-B7CD-52D6EE50E563}" type="slidenum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62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6E0D-CC7C-460F-8721-0FADE4EB9BEF}" type="datetime1">
              <a:rPr lang="hu-HU" smtClean="0">
                <a:solidFill>
                  <a:srgbClr val="EEECE1">
                    <a:shade val="90000"/>
                  </a:srgbClr>
                </a:solidFill>
              </a:rPr>
              <a:pPr/>
              <a:t>2014.03.06.</a:t>
            </a:fld>
            <a:endParaRPr lang="hu-H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EEECE1">
                    <a:shade val="90000"/>
                  </a:srgbClr>
                </a:solidFill>
              </a:rPr>
              <a:t>Kalincsák István                        Baross Klub Közhasznú Egyesület</a:t>
            </a:r>
            <a:endParaRPr lang="hu-H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BEB8-19CB-40FE-B7CD-52D6EE50E563}" type="slidenum">
              <a:rPr lang="hu-HU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394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CEEF-BD69-4955-901C-F86A522709D7}" type="datetime1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2014.03.06.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1F497D">
                    <a:shade val="90000"/>
                  </a:srgbClr>
                </a:solidFill>
              </a:rPr>
              <a:t>Kalincsák István                        Baross Klub Közhasznú Egyesület</a:t>
            </a:r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BEB8-19CB-40FE-B7CD-52D6EE50E563}" type="slidenum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138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01F2-384E-4432-B7CF-F035DC1D04B5}" type="datetime1">
              <a:rPr lang="hu-HU" smtClean="0">
                <a:solidFill>
                  <a:srgbClr val="EEECE1">
                    <a:shade val="90000"/>
                  </a:srgbClr>
                </a:solidFill>
              </a:rPr>
              <a:pPr/>
              <a:t>2014.03.06.</a:t>
            </a:fld>
            <a:endParaRPr lang="hu-H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EEECE1">
                    <a:shade val="90000"/>
                  </a:srgbClr>
                </a:solidFill>
              </a:rPr>
              <a:t>Kalincsák István                        Baross Klub Közhasznú Egyesület</a:t>
            </a:r>
            <a:endParaRPr lang="hu-H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BEB8-19CB-40FE-B7CD-52D6EE50E563}" type="slidenum">
              <a:rPr lang="hu-HU" smtClean="0">
                <a:solidFill>
                  <a:srgbClr val="EEECE1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0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4542-1982-45EF-8445-60B5C982B7CD}" type="datetime1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2014.03.06.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1F497D">
                    <a:shade val="90000"/>
                  </a:srgbClr>
                </a:solidFill>
              </a:rPr>
              <a:t>Kalincsák István                        Baross Klub Közhasznú Egyesület</a:t>
            </a:r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BEB8-19CB-40FE-B7CD-52D6EE50E563}" type="slidenum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156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9915-39B7-4A1B-A35B-83A8494FD4CD}" type="datetime1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2014.03.06.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1F497D">
                    <a:shade val="90000"/>
                  </a:srgbClr>
                </a:solidFill>
              </a:rPr>
              <a:t>Kalincsák István                        Baross Klub Közhasznú Egyesület</a:t>
            </a:r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BEB8-19CB-40FE-B7CD-52D6EE50E563}" type="slidenum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7996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93C9-3F47-45AC-876A-D34C939CA241}" type="datetime1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2014.03.06.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1F497D">
                    <a:shade val="90000"/>
                  </a:srgbClr>
                </a:solidFill>
              </a:rPr>
              <a:t>Kalincsák István                        Baross Klub Közhasznú Egyesület</a:t>
            </a:r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BEB8-19CB-40FE-B7CD-52D6EE50E563}" type="slidenum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6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99DC-2379-467D-AE03-9AFA533BE1EA}" type="datetimeFigureOut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94DD-FE6F-4165-A8E2-DC2D52DDB8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2472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6E11-3429-4BE5-B2CF-0A621D243DFB}" type="datetime1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2014.03.06.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1F497D">
                    <a:shade val="90000"/>
                  </a:srgbClr>
                </a:solidFill>
              </a:rPr>
              <a:t>Kalincsák István                        Baross Klub Közhasznú Egyesület</a:t>
            </a:r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BEB8-19CB-40FE-B7CD-52D6EE50E563}" type="slidenum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1951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6341C-B1A3-409E-8D4E-C154ABF5E5EE}" type="datetime1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2014.03.06.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1F497D">
                    <a:shade val="90000"/>
                  </a:srgbClr>
                </a:solidFill>
              </a:rPr>
              <a:t>Kalincsák István                        Baross Klub Közhasznú Egyesület</a:t>
            </a:r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BEB8-19CB-40FE-B7CD-52D6EE50E563}" type="slidenum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2400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B26D-2914-4B96-A55C-D2E5FF8FF1E2}" type="datetime1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2014.03.06.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1F497D">
                    <a:shade val="90000"/>
                  </a:srgbClr>
                </a:solidFill>
              </a:rPr>
              <a:t>Kalincsák István                        Baross Klub Közhasznú Egyesület</a:t>
            </a:r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7A7BEB8-19CB-40FE-B7CD-52D6EE50E563}" type="slidenum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954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A92D-48AA-4153-B520-499425F39645}" type="datetime1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2014.03.06.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1F497D">
                    <a:shade val="90000"/>
                  </a:srgbClr>
                </a:solidFill>
              </a:rPr>
              <a:t>Kalincsák István                        Baross Klub Közhasznú Egyesület</a:t>
            </a:r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BEB8-19CB-40FE-B7CD-52D6EE50E563}" type="slidenum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25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46A0-67BD-4A9E-8089-1FD3D65365D1}" type="datetime1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2014.03.06.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1F497D">
                    <a:shade val="90000"/>
                  </a:srgbClr>
                </a:solidFill>
              </a:rPr>
              <a:t>Kalincsák István                        Baross Klub Közhasznú Egyesület</a:t>
            </a:r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BEB8-19CB-40FE-B7CD-52D6EE50E563}" type="slidenum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73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7 w 3934"/>
                <a:gd name="T3" fmla="*/ 1331 h 1505"/>
                <a:gd name="T4" fmla="*/ 1213 w 3934"/>
                <a:gd name="T5" fmla="*/ 1157 h 1505"/>
                <a:gd name="T6" fmla="*/ 1728 w 3934"/>
                <a:gd name="T7" fmla="*/ 977 h 1505"/>
                <a:gd name="T8" fmla="*/ 2218 w 3934"/>
                <a:gd name="T9" fmla="*/ 792 h 1505"/>
                <a:gd name="T10" fmla="*/ 2457 w 3934"/>
                <a:gd name="T11" fmla="*/ 696 h 1505"/>
                <a:gd name="T12" fmla="*/ 2690 w 3934"/>
                <a:gd name="T13" fmla="*/ 606 h 1505"/>
                <a:gd name="T14" fmla="*/ 2918 w 3934"/>
                <a:gd name="T15" fmla="*/ 510 h 1505"/>
                <a:gd name="T16" fmla="*/ 3139 w 3934"/>
                <a:gd name="T17" fmla="*/ 420 h 1505"/>
                <a:gd name="T18" fmla="*/ 3348 w 3934"/>
                <a:gd name="T19" fmla="*/ 324 h 1505"/>
                <a:gd name="T20" fmla="*/ 3551 w 3934"/>
                <a:gd name="T21" fmla="*/ 234 h 1505"/>
                <a:gd name="T22" fmla="*/ 3749 w 3934"/>
                <a:gd name="T23" fmla="*/ 138 h 1505"/>
                <a:gd name="T24" fmla="*/ 3934 w 3934"/>
                <a:gd name="T25" fmla="*/ 48 h 1505"/>
                <a:gd name="T26" fmla="*/ 3934 w 3934"/>
                <a:gd name="T27" fmla="*/ 0 h 1505"/>
                <a:gd name="T28" fmla="*/ 3743 w 3934"/>
                <a:gd name="T29" fmla="*/ 96 h 1505"/>
                <a:gd name="T30" fmla="*/ 3539 w 3934"/>
                <a:gd name="T31" fmla="*/ 192 h 1505"/>
                <a:gd name="T32" fmla="*/ 3330 w 3934"/>
                <a:gd name="T33" fmla="*/ 288 h 1505"/>
                <a:gd name="T34" fmla="*/ 3115 w 3934"/>
                <a:gd name="T35" fmla="*/ 384 h 1505"/>
                <a:gd name="T36" fmla="*/ 2888 w 3934"/>
                <a:gd name="T37" fmla="*/ 480 h 1505"/>
                <a:gd name="T38" fmla="*/ 2654 w 3934"/>
                <a:gd name="T39" fmla="*/ 576 h 1505"/>
                <a:gd name="T40" fmla="*/ 2409 w 3934"/>
                <a:gd name="T41" fmla="*/ 672 h 1505"/>
                <a:gd name="T42" fmla="*/ 2164 w 3934"/>
                <a:gd name="T43" fmla="*/ 768 h 1505"/>
                <a:gd name="T44" fmla="*/ 1907 w 3934"/>
                <a:gd name="T45" fmla="*/ 864 h 1505"/>
                <a:gd name="T46" fmla="*/ 1650 w 3934"/>
                <a:gd name="T47" fmla="*/ 960 h 1505"/>
                <a:gd name="T48" fmla="*/ 1112 w 3934"/>
                <a:gd name="T49" fmla="*/ 1145 h 1505"/>
                <a:gd name="T50" fmla="*/ 56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0 w 1728"/>
                <a:gd name="T3" fmla="*/ 527 h 689"/>
                <a:gd name="T4" fmla="*/ 963 w 1728"/>
                <a:gd name="T5" fmla="*/ 365 h 689"/>
                <a:gd name="T6" fmla="*/ 1160 w 1728"/>
                <a:gd name="T7" fmla="*/ 287 h 689"/>
                <a:gd name="T8" fmla="*/ 1357 w 1728"/>
                <a:gd name="T9" fmla="*/ 203 h 689"/>
                <a:gd name="T10" fmla="*/ 1549 w 1728"/>
                <a:gd name="T11" fmla="*/ 126 h 689"/>
                <a:gd name="T12" fmla="*/ 1728 w 1728"/>
                <a:gd name="T13" fmla="*/ 48 h 689"/>
                <a:gd name="T14" fmla="*/ 1728 w 1728"/>
                <a:gd name="T15" fmla="*/ 0 h 689"/>
                <a:gd name="T16" fmla="*/ 1531 w 1728"/>
                <a:gd name="T17" fmla="*/ 84 h 689"/>
                <a:gd name="T18" fmla="*/ 1327 w 1728"/>
                <a:gd name="T19" fmla="*/ 167 h 689"/>
                <a:gd name="T20" fmla="*/ 1118 w 1728"/>
                <a:gd name="T21" fmla="*/ 257 h 689"/>
                <a:gd name="T22" fmla="*/ 903 w 1728"/>
                <a:gd name="T23" fmla="*/ 341 h 689"/>
                <a:gd name="T24" fmla="*/ 45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61 w 5561"/>
                <a:gd name="T1" fmla="*/ 929 h 3447"/>
                <a:gd name="T2" fmla="*/ 5537 w 5561"/>
                <a:gd name="T3" fmla="*/ 773 h 3447"/>
                <a:gd name="T4" fmla="*/ 5453 w 5561"/>
                <a:gd name="T5" fmla="*/ 629 h 3447"/>
                <a:gd name="T6" fmla="*/ 5327 w 5561"/>
                <a:gd name="T7" fmla="*/ 492 h 3447"/>
                <a:gd name="T8" fmla="*/ 5148 w 5561"/>
                <a:gd name="T9" fmla="*/ 366 h 3447"/>
                <a:gd name="T10" fmla="*/ 4921 w 5561"/>
                <a:gd name="T11" fmla="*/ 252 h 3447"/>
                <a:gd name="T12" fmla="*/ 4652 w 5561"/>
                <a:gd name="T13" fmla="*/ 144 h 3447"/>
                <a:gd name="T14" fmla="*/ 4341 w 5561"/>
                <a:gd name="T15" fmla="*/ 48 h 3447"/>
                <a:gd name="T16" fmla="*/ 4000 w 5561"/>
                <a:gd name="T17" fmla="*/ 0 h 3447"/>
                <a:gd name="T18" fmla="*/ 4359 w 5561"/>
                <a:gd name="T19" fmla="*/ 90 h 3447"/>
                <a:gd name="T20" fmla="*/ 4670 w 5561"/>
                <a:gd name="T21" fmla="*/ 192 h 3447"/>
                <a:gd name="T22" fmla="*/ 4933 w 5561"/>
                <a:gd name="T23" fmla="*/ 306 h 3447"/>
                <a:gd name="T24" fmla="*/ 5148 w 5561"/>
                <a:gd name="T25" fmla="*/ 426 h 3447"/>
                <a:gd name="T26" fmla="*/ 5315 w 5561"/>
                <a:gd name="T27" fmla="*/ 557 h 3447"/>
                <a:gd name="T28" fmla="*/ 5429 w 5561"/>
                <a:gd name="T29" fmla="*/ 701 h 3447"/>
                <a:gd name="T30" fmla="*/ 5489 w 5561"/>
                <a:gd name="T31" fmla="*/ 851 h 3447"/>
                <a:gd name="T32" fmla="*/ 5489 w 5561"/>
                <a:gd name="T33" fmla="*/ 1013 h 3447"/>
                <a:gd name="T34" fmla="*/ 5441 w 5561"/>
                <a:gd name="T35" fmla="*/ 1163 h 3447"/>
                <a:gd name="T36" fmla="*/ 5345 w 5561"/>
                <a:gd name="T37" fmla="*/ 1319 h 3447"/>
                <a:gd name="T38" fmla="*/ 5202 w 5561"/>
                <a:gd name="T39" fmla="*/ 1475 h 3447"/>
                <a:gd name="T40" fmla="*/ 5017 w 5561"/>
                <a:gd name="T41" fmla="*/ 1630 h 3447"/>
                <a:gd name="T42" fmla="*/ 4789 w 5561"/>
                <a:gd name="T43" fmla="*/ 1786 h 3447"/>
                <a:gd name="T44" fmla="*/ 4526 w 5561"/>
                <a:gd name="T45" fmla="*/ 1948 h 3447"/>
                <a:gd name="T46" fmla="*/ 4215 w 5561"/>
                <a:gd name="T47" fmla="*/ 2104 h 3447"/>
                <a:gd name="T48" fmla="*/ 3875 w 5561"/>
                <a:gd name="T49" fmla="*/ 2260 h 3447"/>
                <a:gd name="T50" fmla="*/ 3498 w 5561"/>
                <a:gd name="T51" fmla="*/ 2416 h 3447"/>
                <a:gd name="T52" fmla="*/ 3085 w 5561"/>
                <a:gd name="T53" fmla="*/ 2566 h 3447"/>
                <a:gd name="T54" fmla="*/ 2643 w 5561"/>
                <a:gd name="T55" fmla="*/ 2715 h 3447"/>
                <a:gd name="T56" fmla="*/ 2164 w 5561"/>
                <a:gd name="T57" fmla="*/ 2865 h 3447"/>
                <a:gd name="T58" fmla="*/ 1662 w 5561"/>
                <a:gd name="T59" fmla="*/ 3009 h 3447"/>
                <a:gd name="T60" fmla="*/ 1136 w 5561"/>
                <a:gd name="T61" fmla="*/ 3147 h 3447"/>
                <a:gd name="T62" fmla="*/ 580 w 5561"/>
                <a:gd name="T63" fmla="*/ 3279 h 3447"/>
                <a:gd name="T64" fmla="*/ 0 w 5561"/>
                <a:gd name="T65" fmla="*/ 3447 h 3447"/>
                <a:gd name="T66" fmla="*/ 867 w 5561"/>
                <a:gd name="T67" fmla="*/ 3249 h 3447"/>
                <a:gd name="T68" fmla="*/ 1417 w 5561"/>
                <a:gd name="T69" fmla="*/ 3105 h 3447"/>
                <a:gd name="T70" fmla="*/ 1937 w 5561"/>
                <a:gd name="T71" fmla="*/ 2961 h 3447"/>
                <a:gd name="T72" fmla="*/ 2434 w 5561"/>
                <a:gd name="T73" fmla="*/ 2817 h 3447"/>
                <a:gd name="T74" fmla="*/ 2900 w 5561"/>
                <a:gd name="T75" fmla="*/ 2668 h 3447"/>
                <a:gd name="T76" fmla="*/ 3330 w 5561"/>
                <a:gd name="T77" fmla="*/ 2512 h 3447"/>
                <a:gd name="T78" fmla="*/ 3731 w 5561"/>
                <a:gd name="T79" fmla="*/ 2356 h 3447"/>
                <a:gd name="T80" fmla="*/ 4096 w 5561"/>
                <a:gd name="T81" fmla="*/ 2200 h 3447"/>
                <a:gd name="T82" fmla="*/ 4425 w 5561"/>
                <a:gd name="T83" fmla="*/ 2038 h 3447"/>
                <a:gd name="T84" fmla="*/ 4718 w 5561"/>
                <a:gd name="T85" fmla="*/ 1876 h 3447"/>
                <a:gd name="T86" fmla="*/ 4969 w 5561"/>
                <a:gd name="T87" fmla="*/ 1720 h 3447"/>
                <a:gd name="T88" fmla="*/ 5178 w 5561"/>
                <a:gd name="T89" fmla="*/ 1559 h 3447"/>
                <a:gd name="T90" fmla="*/ 5339 w 5561"/>
                <a:gd name="T91" fmla="*/ 1397 h 3447"/>
                <a:gd name="T92" fmla="*/ 5459 w 5561"/>
                <a:gd name="T93" fmla="*/ 1241 h 3447"/>
                <a:gd name="T94" fmla="*/ 5537 w 5561"/>
                <a:gd name="T95" fmla="*/ 1085 h 3447"/>
                <a:gd name="T96" fmla="*/ 5555 w 5561"/>
                <a:gd name="T97" fmla="*/ 1007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40 w 5740"/>
                <a:gd name="T1" fmla="*/ 0 h 2098"/>
                <a:gd name="T2" fmla="*/ 5638 w 5740"/>
                <a:gd name="T3" fmla="*/ 72 h 2098"/>
                <a:gd name="T4" fmla="*/ 5537 w 5740"/>
                <a:gd name="T5" fmla="*/ 138 h 2098"/>
                <a:gd name="T6" fmla="*/ 5423 w 5740"/>
                <a:gd name="T7" fmla="*/ 210 h 2098"/>
                <a:gd name="T8" fmla="*/ 5304 w 5740"/>
                <a:gd name="T9" fmla="*/ 276 h 2098"/>
                <a:gd name="T10" fmla="*/ 5052 w 5740"/>
                <a:gd name="T11" fmla="*/ 414 h 2098"/>
                <a:gd name="T12" fmla="*/ 4777 w 5740"/>
                <a:gd name="T13" fmla="*/ 552 h 2098"/>
                <a:gd name="T14" fmla="*/ 4478 w 5740"/>
                <a:gd name="T15" fmla="*/ 690 h 2098"/>
                <a:gd name="T16" fmla="*/ 4162 w 5740"/>
                <a:gd name="T17" fmla="*/ 827 h 2098"/>
                <a:gd name="T18" fmla="*/ 3827 w 5740"/>
                <a:gd name="T19" fmla="*/ 959 h 2098"/>
                <a:gd name="T20" fmla="*/ 3468 w 5740"/>
                <a:gd name="T21" fmla="*/ 1091 h 2098"/>
                <a:gd name="T22" fmla="*/ 3091 w 5740"/>
                <a:gd name="T23" fmla="*/ 1223 h 2098"/>
                <a:gd name="T24" fmla="*/ 2697 w 5740"/>
                <a:gd name="T25" fmla="*/ 1355 h 2098"/>
                <a:gd name="T26" fmla="*/ 2284 w 5740"/>
                <a:gd name="T27" fmla="*/ 1481 h 2098"/>
                <a:gd name="T28" fmla="*/ 1860 w 5740"/>
                <a:gd name="T29" fmla="*/ 1601 h 2098"/>
                <a:gd name="T30" fmla="*/ 1417 w 5740"/>
                <a:gd name="T31" fmla="*/ 1721 h 2098"/>
                <a:gd name="T32" fmla="*/ 957 w 5740"/>
                <a:gd name="T33" fmla="*/ 1834 h 2098"/>
                <a:gd name="T34" fmla="*/ 48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8 w 5740"/>
                <a:gd name="T41" fmla="*/ 1990 h 2098"/>
                <a:gd name="T42" fmla="*/ 951 w 5740"/>
                <a:gd name="T43" fmla="*/ 1882 h 2098"/>
                <a:gd name="T44" fmla="*/ 1405 w 5740"/>
                <a:gd name="T45" fmla="*/ 1763 h 2098"/>
                <a:gd name="T46" fmla="*/ 1842 w 5740"/>
                <a:gd name="T47" fmla="*/ 1649 h 2098"/>
                <a:gd name="T48" fmla="*/ 2266 w 5740"/>
                <a:gd name="T49" fmla="*/ 1523 h 2098"/>
                <a:gd name="T50" fmla="*/ 2679 w 5740"/>
                <a:gd name="T51" fmla="*/ 1397 h 2098"/>
                <a:gd name="T52" fmla="*/ 3067 w 5740"/>
                <a:gd name="T53" fmla="*/ 1271 h 2098"/>
                <a:gd name="T54" fmla="*/ 3444 w 5740"/>
                <a:gd name="T55" fmla="*/ 1139 h 2098"/>
                <a:gd name="T56" fmla="*/ 3803 w 5740"/>
                <a:gd name="T57" fmla="*/ 1007 h 2098"/>
                <a:gd name="T58" fmla="*/ 4138 w 5740"/>
                <a:gd name="T59" fmla="*/ 875 h 2098"/>
                <a:gd name="T60" fmla="*/ 4460 w 5740"/>
                <a:gd name="T61" fmla="*/ 737 h 2098"/>
                <a:gd name="T62" fmla="*/ 4759 w 5740"/>
                <a:gd name="T63" fmla="*/ 600 h 2098"/>
                <a:gd name="T64" fmla="*/ 5040 w 5740"/>
                <a:gd name="T65" fmla="*/ 462 h 2098"/>
                <a:gd name="T66" fmla="*/ 5292 w 5740"/>
                <a:gd name="T67" fmla="*/ 324 h 2098"/>
                <a:gd name="T68" fmla="*/ 5531 w 5740"/>
                <a:gd name="T69" fmla="*/ 186 h 2098"/>
                <a:gd name="T70" fmla="*/ 5740 w 5740"/>
                <a:gd name="T71" fmla="*/ 48 h 2098"/>
                <a:gd name="T72" fmla="*/ 5740 w 5740"/>
                <a:gd name="T73" fmla="*/ 0 h 2098"/>
                <a:gd name="T74" fmla="*/ 5740 w 5740"/>
                <a:gd name="T75" fmla="*/ 0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55 w 1955"/>
                <a:gd name="T1" fmla="*/ 485 h 1265"/>
                <a:gd name="T2" fmla="*/ 1901 w 1955"/>
                <a:gd name="T3" fmla="*/ 390 h 1265"/>
                <a:gd name="T4" fmla="*/ 1770 w 1955"/>
                <a:gd name="T5" fmla="*/ 306 h 1265"/>
                <a:gd name="T6" fmla="*/ 1579 w 1955"/>
                <a:gd name="T7" fmla="*/ 228 h 1265"/>
                <a:gd name="T8" fmla="*/ 1327 w 1955"/>
                <a:gd name="T9" fmla="*/ 162 h 1265"/>
                <a:gd name="T10" fmla="*/ 1010 w 1955"/>
                <a:gd name="T11" fmla="*/ 102 h 1265"/>
                <a:gd name="T12" fmla="*/ 646 w 1955"/>
                <a:gd name="T13" fmla="*/ 54 h 1265"/>
                <a:gd name="T14" fmla="*/ 227 w 1955"/>
                <a:gd name="T15" fmla="*/ 18 h 1265"/>
                <a:gd name="T16" fmla="*/ 0 w 1955"/>
                <a:gd name="T17" fmla="*/ 12 h 1265"/>
                <a:gd name="T18" fmla="*/ 431 w 1955"/>
                <a:gd name="T19" fmla="*/ 48 h 1265"/>
                <a:gd name="T20" fmla="*/ 813 w 1955"/>
                <a:gd name="T21" fmla="*/ 90 h 1265"/>
                <a:gd name="T22" fmla="*/ 1148 w 1955"/>
                <a:gd name="T23" fmla="*/ 144 h 1265"/>
                <a:gd name="T24" fmla="*/ 1423 w 1955"/>
                <a:gd name="T25" fmla="*/ 204 h 1265"/>
                <a:gd name="T26" fmla="*/ 1638 w 1955"/>
                <a:gd name="T27" fmla="*/ 276 h 1265"/>
                <a:gd name="T28" fmla="*/ 1794 w 1955"/>
                <a:gd name="T29" fmla="*/ 360 h 1265"/>
                <a:gd name="T30" fmla="*/ 1883 w 1955"/>
                <a:gd name="T31" fmla="*/ 443 h 1265"/>
                <a:gd name="T32" fmla="*/ 1901 w 1955"/>
                <a:gd name="T33" fmla="*/ 539 h 1265"/>
                <a:gd name="T34" fmla="*/ 1854 w 1955"/>
                <a:gd name="T35" fmla="*/ 629 h 1265"/>
                <a:gd name="T36" fmla="*/ 1746 w 1955"/>
                <a:gd name="T37" fmla="*/ 719 h 1265"/>
                <a:gd name="T38" fmla="*/ 1579 w 1955"/>
                <a:gd name="T39" fmla="*/ 809 h 1265"/>
                <a:gd name="T40" fmla="*/ 1357 w 1955"/>
                <a:gd name="T41" fmla="*/ 899 h 1265"/>
                <a:gd name="T42" fmla="*/ 1088 w 1955"/>
                <a:gd name="T43" fmla="*/ 989 h 1265"/>
                <a:gd name="T44" fmla="*/ 765 w 1955"/>
                <a:gd name="T45" fmla="*/ 1073 h 1265"/>
                <a:gd name="T46" fmla="*/ 407 w 1955"/>
                <a:gd name="T47" fmla="*/ 1157 h 1265"/>
                <a:gd name="T48" fmla="*/ 0 w 1955"/>
                <a:gd name="T49" fmla="*/ 1241 h 1265"/>
                <a:gd name="T50" fmla="*/ 215 w 1955"/>
                <a:gd name="T51" fmla="*/ 1223 h 1265"/>
                <a:gd name="T52" fmla="*/ 610 w 1955"/>
                <a:gd name="T53" fmla="*/ 1139 h 1265"/>
                <a:gd name="T54" fmla="*/ 957 w 1955"/>
                <a:gd name="T55" fmla="*/ 1049 h 1265"/>
                <a:gd name="T56" fmla="*/ 1262 w 1955"/>
                <a:gd name="T57" fmla="*/ 959 h 1265"/>
                <a:gd name="T58" fmla="*/ 1513 w 1955"/>
                <a:gd name="T59" fmla="*/ 863 h 1265"/>
                <a:gd name="T60" fmla="*/ 1716 w 1955"/>
                <a:gd name="T61" fmla="*/ 767 h 1265"/>
                <a:gd name="T62" fmla="*/ 1860 w 1955"/>
                <a:gd name="T63" fmla="*/ 677 h 1265"/>
                <a:gd name="T64" fmla="*/ 1937 w 1955"/>
                <a:gd name="T65" fmla="*/ 581 h 1265"/>
                <a:gd name="T66" fmla="*/ 1955 w 1955"/>
                <a:gd name="T67" fmla="*/ 533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694 w 4694"/>
                <a:gd name="T1" fmla="*/ 797 h 2901"/>
                <a:gd name="T2" fmla="*/ 4664 w 4694"/>
                <a:gd name="T3" fmla="*/ 665 h 2901"/>
                <a:gd name="T4" fmla="*/ 4586 w 4694"/>
                <a:gd name="T5" fmla="*/ 540 h 2901"/>
                <a:gd name="T6" fmla="*/ 4466 w 4694"/>
                <a:gd name="T7" fmla="*/ 426 h 2901"/>
                <a:gd name="T8" fmla="*/ 4299 w 4694"/>
                <a:gd name="T9" fmla="*/ 312 h 2901"/>
                <a:gd name="T10" fmla="*/ 4084 w 4694"/>
                <a:gd name="T11" fmla="*/ 216 h 2901"/>
                <a:gd name="T12" fmla="*/ 3833 w 4694"/>
                <a:gd name="T13" fmla="*/ 120 h 2901"/>
                <a:gd name="T14" fmla="*/ 3540 w 4694"/>
                <a:gd name="T15" fmla="*/ 36 h 2901"/>
                <a:gd name="T16" fmla="*/ 3205 w 4694"/>
                <a:gd name="T17" fmla="*/ 0 h 2901"/>
                <a:gd name="T18" fmla="*/ 3540 w 4694"/>
                <a:gd name="T19" fmla="*/ 78 h 2901"/>
                <a:gd name="T20" fmla="*/ 3833 w 4694"/>
                <a:gd name="T21" fmla="*/ 162 h 2901"/>
                <a:gd name="T22" fmla="*/ 4084 w 4694"/>
                <a:gd name="T23" fmla="*/ 258 h 2901"/>
                <a:gd name="T24" fmla="*/ 4287 w 4694"/>
                <a:gd name="T25" fmla="*/ 366 h 2901"/>
                <a:gd name="T26" fmla="*/ 4443 w 4694"/>
                <a:gd name="T27" fmla="*/ 480 h 2901"/>
                <a:gd name="T28" fmla="*/ 4550 w 4694"/>
                <a:gd name="T29" fmla="*/ 605 h 2901"/>
                <a:gd name="T30" fmla="*/ 4610 w 4694"/>
                <a:gd name="T31" fmla="*/ 737 h 2901"/>
                <a:gd name="T32" fmla="*/ 4610 w 4694"/>
                <a:gd name="T33" fmla="*/ 875 h 2901"/>
                <a:gd name="T34" fmla="*/ 4568 w 4694"/>
                <a:gd name="T35" fmla="*/ 1001 h 2901"/>
                <a:gd name="T36" fmla="*/ 4490 w 4694"/>
                <a:gd name="T37" fmla="*/ 1127 h 2901"/>
                <a:gd name="T38" fmla="*/ 4371 w 4694"/>
                <a:gd name="T39" fmla="*/ 1259 h 2901"/>
                <a:gd name="T40" fmla="*/ 4215 w 4694"/>
                <a:gd name="T41" fmla="*/ 1385 h 2901"/>
                <a:gd name="T42" fmla="*/ 4024 w 4694"/>
                <a:gd name="T43" fmla="*/ 1517 h 2901"/>
                <a:gd name="T44" fmla="*/ 3803 w 4694"/>
                <a:gd name="T45" fmla="*/ 1648 h 2901"/>
                <a:gd name="T46" fmla="*/ 3546 w 4694"/>
                <a:gd name="T47" fmla="*/ 1774 h 2901"/>
                <a:gd name="T48" fmla="*/ 3259 w 4694"/>
                <a:gd name="T49" fmla="*/ 1906 h 2901"/>
                <a:gd name="T50" fmla="*/ 2942 w 4694"/>
                <a:gd name="T51" fmla="*/ 2032 h 2901"/>
                <a:gd name="T52" fmla="*/ 2595 w 4694"/>
                <a:gd name="T53" fmla="*/ 2164 h 2901"/>
                <a:gd name="T54" fmla="*/ 2224 w 4694"/>
                <a:gd name="T55" fmla="*/ 2284 h 2901"/>
                <a:gd name="T56" fmla="*/ 1824 w 4694"/>
                <a:gd name="T57" fmla="*/ 2410 h 2901"/>
                <a:gd name="T58" fmla="*/ 1399 w 4694"/>
                <a:gd name="T59" fmla="*/ 2530 h 2901"/>
                <a:gd name="T60" fmla="*/ 484 w 4694"/>
                <a:gd name="T61" fmla="*/ 2757 h 2901"/>
                <a:gd name="T62" fmla="*/ 0 w 4694"/>
                <a:gd name="T63" fmla="*/ 2901 h 2901"/>
                <a:gd name="T64" fmla="*/ 969 w 4694"/>
                <a:gd name="T65" fmla="*/ 2674 h 2901"/>
                <a:gd name="T66" fmla="*/ 1638 w 4694"/>
                <a:gd name="T67" fmla="*/ 2494 h 2901"/>
                <a:gd name="T68" fmla="*/ 2057 w 4694"/>
                <a:gd name="T69" fmla="*/ 2374 h 2901"/>
                <a:gd name="T70" fmla="*/ 2451 w 4694"/>
                <a:gd name="T71" fmla="*/ 2248 h 2901"/>
                <a:gd name="T72" fmla="*/ 2816 w 4694"/>
                <a:gd name="T73" fmla="*/ 2116 h 2901"/>
                <a:gd name="T74" fmla="*/ 3151 w 4694"/>
                <a:gd name="T75" fmla="*/ 1984 h 2901"/>
                <a:gd name="T76" fmla="*/ 3462 w 4694"/>
                <a:gd name="T77" fmla="*/ 1858 h 2901"/>
                <a:gd name="T78" fmla="*/ 3737 w 4694"/>
                <a:gd name="T79" fmla="*/ 1720 h 2901"/>
                <a:gd name="T80" fmla="*/ 3982 w 4694"/>
                <a:gd name="T81" fmla="*/ 1589 h 2901"/>
                <a:gd name="T82" fmla="*/ 4191 w 4694"/>
                <a:gd name="T83" fmla="*/ 1457 h 2901"/>
                <a:gd name="T84" fmla="*/ 4371 w 4694"/>
                <a:gd name="T85" fmla="*/ 1325 h 2901"/>
                <a:gd name="T86" fmla="*/ 4508 w 4694"/>
                <a:gd name="T87" fmla="*/ 1193 h 2901"/>
                <a:gd name="T88" fmla="*/ 4610 w 4694"/>
                <a:gd name="T89" fmla="*/ 1061 h 2901"/>
                <a:gd name="T90" fmla="*/ 4670 w 4694"/>
                <a:gd name="T91" fmla="*/ 935 h 2901"/>
                <a:gd name="T92" fmla="*/ 4688 w 4694"/>
                <a:gd name="T93" fmla="*/ 869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61 w 3761"/>
                <a:gd name="T1" fmla="*/ 719 h 2356"/>
                <a:gd name="T2" fmla="*/ 3731 w 3761"/>
                <a:gd name="T3" fmla="*/ 599 h 2356"/>
                <a:gd name="T4" fmla="*/ 3653 w 3761"/>
                <a:gd name="T5" fmla="*/ 486 h 2356"/>
                <a:gd name="T6" fmla="*/ 3522 w 3761"/>
                <a:gd name="T7" fmla="*/ 378 h 2356"/>
                <a:gd name="T8" fmla="*/ 3348 w 3761"/>
                <a:gd name="T9" fmla="*/ 282 h 2356"/>
                <a:gd name="T10" fmla="*/ 3127 w 3761"/>
                <a:gd name="T11" fmla="*/ 192 h 2356"/>
                <a:gd name="T12" fmla="*/ 2864 w 3761"/>
                <a:gd name="T13" fmla="*/ 108 h 2356"/>
                <a:gd name="T14" fmla="*/ 2559 w 3761"/>
                <a:gd name="T15" fmla="*/ 36 h 2356"/>
                <a:gd name="T16" fmla="*/ 2230 w 3761"/>
                <a:gd name="T17" fmla="*/ 0 h 2356"/>
                <a:gd name="T18" fmla="*/ 2577 w 3761"/>
                <a:gd name="T19" fmla="*/ 72 h 2356"/>
                <a:gd name="T20" fmla="*/ 2876 w 3761"/>
                <a:gd name="T21" fmla="*/ 150 h 2356"/>
                <a:gd name="T22" fmla="*/ 3139 w 3761"/>
                <a:gd name="T23" fmla="*/ 234 h 2356"/>
                <a:gd name="T24" fmla="*/ 3348 w 3761"/>
                <a:gd name="T25" fmla="*/ 330 h 2356"/>
                <a:gd name="T26" fmla="*/ 3516 w 3761"/>
                <a:gd name="T27" fmla="*/ 432 h 2356"/>
                <a:gd name="T28" fmla="*/ 3623 w 3761"/>
                <a:gd name="T29" fmla="*/ 545 h 2356"/>
                <a:gd name="T30" fmla="*/ 3683 w 3761"/>
                <a:gd name="T31" fmla="*/ 665 h 2356"/>
                <a:gd name="T32" fmla="*/ 3689 w 3761"/>
                <a:gd name="T33" fmla="*/ 791 h 2356"/>
                <a:gd name="T34" fmla="*/ 3653 w 3761"/>
                <a:gd name="T35" fmla="*/ 887 h 2356"/>
                <a:gd name="T36" fmla="*/ 3593 w 3761"/>
                <a:gd name="T37" fmla="*/ 989 h 2356"/>
                <a:gd name="T38" fmla="*/ 3498 w 3761"/>
                <a:gd name="T39" fmla="*/ 1091 h 2356"/>
                <a:gd name="T40" fmla="*/ 3372 w 3761"/>
                <a:gd name="T41" fmla="*/ 1187 h 2356"/>
                <a:gd name="T42" fmla="*/ 3223 w 3761"/>
                <a:gd name="T43" fmla="*/ 1289 h 2356"/>
                <a:gd name="T44" fmla="*/ 3043 w 3761"/>
                <a:gd name="T45" fmla="*/ 1391 h 2356"/>
                <a:gd name="T46" fmla="*/ 2834 w 3761"/>
                <a:gd name="T47" fmla="*/ 1493 h 2356"/>
                <a:gd name="T48" fmla="*/ 2607 w 3761"/>
                <a:gd name="T49" fmla="*/ 1589 h 2356"/>
                <a:gd name="T50" fmla="*/ 2075 w 3761"/>
                <a:gd name="T51" fmla="*/ 1786 h 2356"/>
                <a:gd name="T52" fmla="*/ 1459 w 3761"/>
                <a:gd name="T53" fmla="*/ 1972 h 2356"/>
                <a:gd name="T54" fmla="*/ 765 w 3761"/>
                <a:gd name="T55" fmla="*/ 2158 h 2356"/>
                <a:gd name="T56" fmla="*/ 0 w 3761"/>
                <a:gd name="T57" fmla="*/ 2326 h 2356"/>
                <a:gd name="T58" fmla="*/ 401 w 3761"/>
                <a:gd name="T59" fmla="*/ 2272 h 2356"/>
                <a:gd name="T60" fmla="*/ 1142 w 3761"/>
                <a:gd name="T61" fmla="*/ 2092 h 2356"/>
                <a:gd name="T62" fmla="*/ 1812 w 3761"/>
                <a:gd name="T63" fmla="*/ 1900 h 2356"/>
                <a:gd name="T64" fmla="*/ 2392 w 3761"/>
                <a:gd name="T65" fmla="*/ 1702 h 2356"/>
                <a:gd name="T66" fmla="*/ 2649 w 3761"/>
                <a:gd name="T67" fmla="*/ 1607 h 2356"/>
                <a:gd name="T68" fmla="*/ 2882 w 3761"/>
                <a:gd name="T69" fmla="*/ 1505 h 2356"/>
                <a:gd name="T70" fmla="*/ 3091 w 3761"/>
                <a:gd name="T71" fmla="*/ 1403 h 2356"/>
                <a:gd name="T72" fmla="*/ 3277 w 3761"/>
                <a:gd name="T73" fmla="*/ 1301 h 2356"/>
                <a:gd name="T74" fmla="*/ 3432 w 3761"/>
                <a:gd name="T75" fmla="*/ 1193 h 2356"/>
                <a:gd name="T76" fmla="*/ 3558 w 3761"/>
                <a:gd name="T77" fmla="*/ 1091 h 2356"/>
                <a:gd name="T78" fmla="*/ 3653 w 3761"/>
                <a:gd name="T79" fmla="*/ 989 h 2356"/>
                <a:gd name="T80" fmla="*/ 3719 w 3761"/>
                <a:gd name="T81" fmla="*/ 887 h 2356"/>
                <a:gd name="T82" fmla="*/ 3755 w 3761"/>
                <a:gd name="T83" fmla="*/ 785 h 2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24 w 2924"/>
                <a:gd name="T1" fmla="*/ 647 h 1846"/>
                <a:gd name="T2" fmla="*/ 2876 w 2924"/>
                <a:gd name="T3" fmla="*/ 528 h 1846"/>
                <a:gd name="T4" fmla="*/ 2750 w 2924"/>
                <a:gd name="T5" fmla="*/ 414 h 1846"/>
                <a:gd name="T6" fmla="*/ 2559 w 2924"/>
                <a:gd name="T7" fmla="*/ 318 h 1846"/>
                <a:gd name="T8" fmla="*/ 2302 w 2924"/>
                <a:gd name="T9" fmla="*/ 228 h 1846"/>
                <a:gd name="T10" fmla="*/ 1985 w 2924"/>
                <a:gd name="T11" fmla="*/ 150 h 1846"/>
                <a:gd name="T12" fmla="*/ 1608 w 2924"/>
                <a:gd name="T13" fmla="*/ 78 h 1846"/>
                <a:gd name="T14" fmla="*/ 1178 w 2924"/>
                <a:gd name="T15" fmla="*/ 24 h 1846"/>
                <a:gd name="T16" fmla="*/ 694 w 2924"/>
                <a:gd name="T17" fmla="*/ 0 h 1846"/>
                <a:gd name="T18" fmla="*/ 1190 w 2924"/>
                <a:gd name="T19" fmla="*/ 48 h 1846"/>
                <a:gd name="T20" fmla="*/ 1626 w 2924"/>
                <a:gd name="T21" fmla="*/ 108 h 1846"/>
                <a:gd name="T22" fmla="*/ 2009 w 2924"/>
                <a:gd name="T23" fmla="*/ 180 h 1846"/>
                <a:gd name="T24" fmla="*/ 2326 w 2924"/>
                <a:gd name="T25" fmla="*/ 264 h 1846"/>
                <a:gd name="T26" fmla="*/ 2571 w 2924"/>
                <a:gd name="T27" fmla="*/ 360 h 1846"/>
                <a:gd name="T28" fmla="*/ 2750 w 2924"/>
                <a:gd name="T29" fmla="*/ 468 h 1846"/>
                <a:gd name="T30" fmla="*/ 2846 w 2924"/>
                <a:gd name="T31" fmla="*/ 587 h 1846"/>
                <a:gd name="T32" fmla="*/ 2864 w 2924"/>
                <a:gd name="T33" fmla="*/ 713 h 1846"/>
                <a:gd name="T34" fmla="*/ 2840 w 2924"/>
                <a:gd name="T35" fmla="*/ 785 h 1846"/>
                <a:gd name="T36" fmla="*/ 2792 w 2924"/>
                <a:gd name="T37" fmla="*/ 857 h 1846"/>
                <a:gd name="T38" fmla="*/ 2625 w 2924"/>
                <a:gd name="T39" fmla="*/ 1001 h 1846"/>
                <a:gd name="T40" fmla="*/ 2368 w 2924"/>
                <a:gd name="T41" fmla="*/ 1145 h 1846"/>
                <a:gd name="T42" fmla="*/ 2033 w 2924"/>
                <a:gd name="T43" fmla="*/ 1289 h 1846"/>
                <a:gd name="T44" fmla="*/ 1626 w 2924"/>
                <a:gd name="T45" fmla="*/ 1433 h 1846"/>
                <a:gd name="T46" fmla="*/ 1142 w 2924"/>
                <a:gd name="T47" fmla="*/ 1571 h 1846"/>
                <a:gd name="T48" fmla="*/ 604 w 2924"/>
                <a:gd name="T49" fmla="*/ 1702 h 1846"/>
                <a:gd name="T50" fmla="*/ 0 w 2924"/>
                <a:gd name="T51" fmla="*/ 1828 h 1846"/>
                <a:gd name="T52" fmla="*/ 311 w 2924"/>
                <a:gd name="T53" fmla="*/ 1780 h 1846"/>
                <a:gd name="T54" fmla="*/ 897 w 2924"/>
                <a:gd name="T55" fmla="*/ 1648 h 1846"/>
                <a:gd name="T56" fmla="*/ 1417 w 2924"/>
                <a:gd name="T57" fmla="*/ 1511 h 1846"/>
                <a:gd name="T58" fmla="*/ 1871 w 2924"/>
                <a:gd name="T59" fmla="*/ 1367 h 1846"/>
                <a:gd name="T60" fmla="*/ 2254 w 2924"/>
                <a:gd name="T61" fmla="*/ 1223 h 1846"/>
                <a:gd name="T62" fmla="*/ 2559 w 2924"/>
                <a:gd name="T63" fmla="*/ 1079 h 1846"/>
                <a:gd name="T64" fmla="*/ 2774 w 2924"/>
                <a:gd name="T65" fmla="*/ 929 h 1846"/>
                <a:gd name="T66" fmla="*/ 2876 w 2924"/>
                <a:gd name="T67" fmla="*/ 815 h 1846"/>
                <a:gd name="T68" fmla="*/ 2912 w 2924"/>
                <a:gd name="T69" fmla="*/ 743 h 1846"/>
                <a:gd name="T70" fmla="*/ 2924 w 2924"/>
                <a:gd name="T71" fmla="*/ 707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39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88 w 1488"/>
                <a:gd name="T7" fmla="*/ 186 h 204"/>
                <a:gd name="T8" fmla="*/ 1399 w 1488"/>
                <a:gd name="T9" fmla="*/ 204 h 204"/>
                <a:gd name="T10" fmla="*/ 1399 w 1488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grpSp>
          <p:nvGrpSpPr>
            <p:cNvPr id="5135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5136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37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3 w 323"/>
                  <a:gd name="T13" fmla="*/ 18 h 162"/>
                  <a:gd name="T14" fmla="*/ 239 w 323"/>
                  <a:gd name="T15" fmla="*/ 54 h 162"/>
                  <a:gd name="T16" fmla="*/ 287 w 323"/>
                  <a:gd name="T17" fmla="*/ 90 h 162"/>
                  <a:gd name="T18" fmla="*/ 317 w 323"/>
                  <a:gd name="T19" fmla="*/ 114 h 162"/>
                  <a:gd name="T20" fmla="*/ 323 w 323"/>
                  <a:gd name="T21" fmla="*/ 126 h 162"/>
                  <a:gd name="T22" fmla="*/ 323 w 323"/>
                  <a:gd name="T23" fmla="*/ 126 h 162"/>
                  <a:gd name="T24" fmla="*/ 22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38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66 w 1250"/>
                  <a:gd name="T1" fmla="*/ 641 h 923"/>
                  <a:gd name="T2" fmla="*/ 1166 w 1250"/>
                  <a:gd name="T3" fmla="*/ 473 h 923"/>
                  <a:gd name="T4" fmla="*/ 1136 w 1250"/>
                  <a:gd name="T5" fmla="*/ 384 h 923"/>
                  <a:gd name="T6" fmla="*/ 1112 w 1250"/>
                  <a:gd name="T7" fmla="*/ 288 h 923"/>
                  <a:gd name="T8" fmla="*/ 1053 w 1250"/>
                  <a:gd name="T9" fmla="*/ 174 h 923"/>
                  <a:gd name="T10" fmla="*/ 981 w 1250"/>
                  <a:gd name="T11" fmla="*/ 96 h 923"/>
                  <a:gd name="T12" fmla="*/ 963 w 1250"/>
                  <a:gd name="T13" fmla="*/ 72 h 923"/>
                  <a:gd name="T14" fmla="*/ 891 w 1250"/>
                  <a:gd name="T15" fmla="*/ 18 h 923"/>
                  <a:gd name="T16" fmla="*/ 819 w 1250"/>
                  <a:gd name="T17" fmla="*/ 6 h 923"/>
                  <a:gd name="T18" fmla="*/ 712 w 1250"/>
                  <a:gd name="T19" fmla="*/ 24 h 923"/>
                  <a:gd name="T20" fmla="*/ 664 w 1250"/>
                  <a:gd name="T21" fmla="*/ 42 h 923"/>
                  <a:gd name="T22" fmla="*/ 568 w 1250"/>
                  <a:gd name="T23" fmla="*/ 120 h 923"/>
                  <a:gd name="T24" fmla="*/ 532 w 1250"/>
                  <a:gd name="T25" fmla="*/ 228 h 923"/>
                  <a:gd name="T26" fmla="*/ 509 w 1250"/>
                  <a:gd name="T27" fmla="*/ 348 h 923"/>
                  <a:gd name="T28" fmla="*/ 431 w 1250"/>
                  <a:gd name="T29" fmla="*/ 479 h 923"/>
                  <a:gd name="T30" fmla="*/ 413 w 1250"/>
                  <a:gd name="T31" fmla="*/ 539 h 923"/>
                  <a:gd name="T32" fmla="*/ 353 w 1250"/>
                  <a:gd name="T33" fmla="*/ 599 h 923"/>
                  <a:gd name="T34" fmla="*/ 305 w 1250"/>
                  <a:gd name="T35" fmla="*/ 629 h 923"/>
                  <a:gd name="T36" fmla="*/ 293 w 1250"/>
                  <a:gd name="T37" fmla="*/ 635 h 923"/>
                  <a:gd name="T38" fmla="*/ 25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0 w 1250"/>
                  <a:gd name="T47" fmla="*/ 869 h 923"/>
                  <a:gd name="T48" fmla="*/ 640 w 1250"/>
                  <a:gd name="T49" fmla="*/ 827 h 923"/>
                  <a:gd name="T50" fmla="*/ 700 w 1250"/>
                  <a:gd name="T51" fmla="*/ 725 h 923"/>
                  <a:gd name="T52" fmla="*/ 694 w 1250"/>
                  <a:gd name="T53" fmla="*/ 611 h 923"/>
                  <a:gd name="T54" fmla="*/ 778 w 1250"/>
                  <a:gd name="T55" fmla="*/ 551 h 923"/>
                  <a:gd name="T56" fmla="*/ 879 w 1250"/>
                  <a:gd name="T57" fmla="*/ 449 h 923"/>
                  <a:gd name="T58" fmla="*/ 909 w 1250"/>
                  <a:gd name="T59" fmla="*/ 414 h 923"/>
                  <a:gd name="T60" fmla="*/ 975 w 1250"/>
                  <a:gd name="T61" fmla="*/ 318 h 923"/>
                  <a:gd name="T62" fmla="*/ 1023 w 1250"/>
                  <a:gd name="T63" fmla="*/ 336 h 923"/>
                  <a:gd name="T64" fmla="*/ 1118 w 1250"/>
                  <a:gd name="T65" fmla="*/ 617 h 923"/>
                  <a:gd name="T66" fmla="*/ 1112 w 1250"/>
                  <a:gd name="T67" fmla="*/ 689 h 923"/>
                  <a:gd name="T68" fmla="*/ 1148 w 1250"/>
                  <a:gd name="T69" fmla="*/ 749 h 923"/>
                  <a:gd name="T70" fmla="*/ 1202 w 1250"/>
                  <a:gd name="T71" fmla="*/ 713 h 923"/>
                  <a:gd name="T72" fmla="*/ 1238 w 1250"/>
                  <a:gd name="T73" fmla="*/ 749 h 923"/>
                  <a:gd name="T74" fmla="*/ 1250 w 1250"/>
                  <a:gd name="T75" fmla="*/ 743 h 923"/>
                  <a:gd name="T76" fmla="*/ 694 w 1250"/>
                  <a:gd name="T77" fmla="*/ 264 h 923"/>
                  <a:gd name="T78" fmla="*/ 784 w 1250"/>
                  <a:gd name="T79" fmla="*/ 372 h 923"/>
                  <a:gd name="T80" fmla="*/ 766 w 1250"/>
                  <a:gd name="T81" fmla="*/ 443 h 923"/>
                  <a:gd name="T82" fmla="*/ 706 w 1250"/>
                  <a:gd name="T83" fmla="*/ 515 h 923"/>
                  <a:gd name="T84" fmla="*/ 658 w 1250"/>
                  <a:gd name="T85" fmla="*/ 569 h 923"/>
                  <a:gd name="T86" fmla="*/ 616 w 1250"/>
                  <a:gd name="T87" fmla="*/ 593 h 923"/>
                  <a:gd name="T88" fmla="*/ 574 w 1250"/>
                  <a:gd name="T89" fmla="*/ 617 h 923"/>
                  <a:gd name="T90" fmla="*/ 562 w 1250"/>
                  <a:gd name="T91" fmla="*/ 707 h 923"/>
                  <a:gd name="T92" fmla="*/ 353 w 1250"/>
                  <a:gd name="T93" fmla="*/ 755 h 923"/>
                  <a:gd name="T94" fmla="*/ 389 w 1250"/>
                  <a:gd name="T95" fmla="*/ 641 h 923"/>
                  <a:gd name="T96" fmla="*/ 425 w 1250"/>
                  <a:gd name="T97" fmla="*/ 647 h 923"/>
                  <a:gd name="T98" fmla="*/ 443 w 1250"/>
                  <a:gd name="T99" fmla="*/ 617 h 923"/>
                  <a:gd name="T100" fmla="*/ 568 w 1250"/>
                  <a:gd name="T101" fmla="*/ 515 h 923"/>
                  <a:gd name="T102" fmla="*/ 616 w 1250"/>
                  <a:gd name="T103" fmla="*/ 473 h 923"/>
                  <a:gd name="T104" fmla="*/ 640 w 1250"/>
                  <a:gd name="T105" fmla="*/ 396 h 923"/>
                  <a:gd name="T106" fmla="*/ 640 w 1250"/>
                  <a:gd name="T107" fmla="*/ 378 h 923"/>
                  <a:gd name="T108" fmla="*/ 664 w 1250"/>
                  <a:gd name="T109" fmla="*/ 270 h 923"/>
                  <a:gd name="T110" fmla="*/ 682 w 1250"/>
                  <a:gd name="T111" fmla="*/ 192 h 923"/>
                  <a:gd name="T112" fmla="*/ 694 w 1250"/>
                  <a:gd name="T113" fmla="*/ 264 h 923"/>
                  <a:gd name="T114" fmla="*/ 532 w 1250"/>
                  <a:gd name="T115" fmla="*/ 455 h 923"/>
                  <a:gd name="T116" fmla="*/ 634 w 1250"/>
                  <a:gd name="T117" fmla="*/ 803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39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40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41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42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43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44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45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8 w 72"/>
                  <a:gd name="T3" fmla="*/ 24 h 54"/>
                  <a:gd name="T4" fmla="*/ 60 w 72"/>
                  <a:gd name="T5" fmla="*/ 12 h 54"/>
                  <a:gd name="T6" fmla="*/ 66 w 72"/>
                  <a:gd name="T7" fmla="*/ 6 h 54"/>
                  <a:gd name="T8" fmla="*/ 72 w 72"/>
                  <a:gd name="T9" fmla="*/ 0 h 54"/>
                  <a:gd name="T10" fmla="*/ 4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46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47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48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7 w 287"/>
                  <a:gd name="T1" fmla="*/ 0 h 84"/>
                  <a:gd name="T2" fmla="*/ 0 w 287"/>
                  <a:gd name="T3" fmla="*/ 84 h 84"/>
                  <a:gd name="T4" fmla="*/ 168 w 287"/>
                  <a:gd name="T5" fmla="*/ 36 h 84"/>
                  <a:gd name="T6" fmla="*/ 114 w 287"/>
                  <a:gd name="T7" fmla="*/ 60 h 84"/>
                  <a:gd name="T8" fmla="*/ 276 w 287"/>
                  <a:gd name="T9" fmla="*/ 18 h 84"/>
                  <a:gd name="T10" fmla="*/ 287 w 287"/>
                  <a:gd name="T11" fmla="*/ 0 h 84"/>
                  <a:gd name="T12" fmla="*/ 287 w 28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49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50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51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52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53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54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55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56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57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58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59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5160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16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noProof="0" smtClean="0"/>
              <a:t>Mintacím szerkesztése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hu-HU" noProof="0" smtClean="0"/>
              <a:t>Alcím mintájának szerkesztése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E38DB2-0DF3-48A2-8C52-0BF78EE2DFAA}" type="datetime1">
              <a:rPr lang="hu-HU" smtClean="0">
                <a:solidFill>
                  <a:srgbClr val="FFFFFF"/>
                </a:solidFill>
              </a:rPr>
              <a:pPr/>
              <a:t>2014.03.06.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>
                <a:solidFill>
                  <a:srgbClr val="FFFFFF"/>
                </a:solidFill>
              </a:rPr>
              <a:t>Kalincsák István                        Baross Klub Közhasznú Egyesület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B8318F2-389E-440E-BAF0-179E47CA1739}" type="slidenum">
              <a:rPr lang="hu-HU">
                <a:solidFill>
                  <a:srgbClr val="FFFFFF"/>
                </a:solidFill>
              </a:rPr>
              <a:pPr/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164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7A5FFF-E8B0-48CB-9D23-5182CF426762}" type="datetime1">
              <a:rPr lang="hu-HU" smtClean="0">
                <a:solidFill>
                  <a:srgbClr val="FFFFFF"/>
                </a:solidFill>
              </a:rPr>
              <a:pPr/>
              <a:t>2014.03.06.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>
                <a:solidFill>
                  <a:srgbClr val="FFFFFF"/>
                </a:solidFill>
              </a:rPr>
              <a:t>Kalincsák István                        Baross Klub Közhasznú Egyesület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E702B-410A-441D-98DB-C9761D7FF865}" type="slidenum">
              <a:rPr lang="hu-HU">
                <a:solidFill>
                  <a:srgbClr val="FFFFFF"/>
                </a:solidFill>
              </a:rPr>
              <a:pPr/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7946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FEC85F-E581-496C-9277-1B46C74CE2F4}" type="datetime1">
              <a:rPr lang="hu-HU" smtClean="0">
                <a:solidFill>
                  <a:srgbClr val="FFFFFF"/>
                </a:solidFill>
              </a:rPr>
              <a:pPr/>
              <a:t>2014.03.06.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>
                <a:solidFill>
                  <a:srgbClr val="FFFFFF"/>
                </a:solidFill>
              </a:rPr>
              <a:t>Kalincsák István                        Baross Klub Közhasznú Egyesület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0C512-8E46-4AE2-8246-C7A333DB6178}" type="slidenum">
              <a:rPr lang="hu-HU">
                <a:solidFill>
                  <a:srgbClr val="FFFFFF"/>
                </a:solidFill>
              </a:rPr>
              <a:pPr/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746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691D6C-4A68-40C2-97F1-419B23E2F5DD}" type="datetime1">
              <a:rPr lang="hu-HU" smtClean="0">
                <a:solidFill>
                  <a:srgbClr val="FFFFFF"/>
                </a:solidFill>
              </a:rPr>
              <a:pPr/>
              <a:t>2014.03.06.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>
                <a:solidFill>
                  <a:srgbClr val="FFFFFF"/>
                </a:solidFill>
              </a:rPr>
              <a:t>Kalincsák István                        Baross Klub Közhasznú Egyesület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E502D-BABE-4905-9EC7-B88EF3FC2F4D}" type="slidenum">
              <a:rPr lang="hu-HU">
                <a:solidFill>
                  <a:srgbClr val="FFFFFF"/>
                </a:solidFill>
              </a:rPr>
              <a:pPr/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370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DBEC98-694D-4AF7-A7AD-0D4FBBC6C529}" type="datetime1">
              <a:rPr lang="hu-HU" smtClean="0">
                <a:solidFill>
                  <a:srgbClr val="FFFFFF"/>
                </a:solidFill>
              </a:rPr>
              <a:pPr/>
              <a:t>2014.03.06.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>
                <a:solidFill>
                  <a:srgbClr val="FFFFFF"/>
                </a:solidFill>
              </a:rPr>
              <a:t>Kalincsák István                        Baross Klub Közhasznú Egyesület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FC70C-B7E5-4342-B74F-BAA12E57F595}" type="slidenum">
              <a:rPr lang="hu-HU">
                <a:solidFill>
                  <a:srgbClr val="FFFFFF"/>
                </a:solidFill>
              </a:rPr>
              <a:pPr/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58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99DC-2379-467D-AE03-9AFA533BE1EA}" type="datetimeFigureOut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94DD-FE6F-4165-A8E2-DC2D52DDB8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38315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30997F-EDA1-4403-A330-C66C0C0B22E3}" type="datetime1">
              <a:rPr lang="hu-HU" smtClean="0">
                <a:solidFill>
                  <a:srgbClr val="FFFFFF"/>
                </a:solidFill>
              </a:rPr>
              <a:pPr/>
              <a:t>2014.03.06.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>
                <a:solidFill>
                  <a:srgbClr val="FFFFFF"/>
                </a:solidFill>
              </a:rPr>
              <a:t>Kalincsák István                        Baross Klub Közhasznú Egyesület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85196-CD09-4792-97E9-A82E6E2D0F7B}" type="slidenum">
              <a:rPr lang="hu-HU">
                <a:solidFill>
                  <a:srgbClr val="FFFFFF"/>
                </a:solidFill>
              </a:rPr>
              <a:pPr/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544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4D1D84-6DA2-4F9F-904D-0B5DF161DA8F}" type="datetime1">
              <a:rPr lang="hu-HU" smtClean="0">
                <a:solidFill>
                  <a:srgbClr val="FFFFFF"/>
                </a:solidFill>
              </a:rPr>
              <a:pPr/>
              <a:t>2014.03.06.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>
                <a:solidFill>
                  <a:srgbClr val="FFFFFF"/>
                </a:solidFill>
              </a:rPr>
              <a:t>Kalincsák István                        Baross Klub Közhasznú Egyesület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ABE42-F903-41D8-9EF8-605A3D3FB2DB}" type="slidenum">
              <a:rPr lang="hu-HU">
                <a:solidFill>
                  <a:srgbClr val="FFFFFF"/>
                </a:solidFill>
              </a:rPr>
              <a:pPr/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409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F0FAD8-91B5-4B79-8D16-FFC971715728}" type="datetime1">
              <a:rPr lang="hu-HU" smtClean="0">
                <a:solidFill>
                  <a:srgbClr val="FFFFFF"/>
                </a:solidFill>
              </a:rPr>
              <a:pPr/>
              <a:t>2014.03.06.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>
                <a:solidFill>
                  <a:srgbClr val="FFFFFF"/>
                </a:solidFill>
              </a:rPr>
              <a:t>Kalincsák István                        Baross Klub Közhasznú Egyesület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CD58F-E041-4212-B1E7-7C70C5A7D806}" type="slidenum">
              <a:rPr lang="hu-HU">
                <a:solidFill>
                  <a:srgbClr val="FFFFFF"/>
                </a:solidFill>
              </a:rPr>
              <a:pPr/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424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DA095D-290F-4BBE-8C9E-126D03599F1E}" type="datetime1">
              <a:rPr lang="hu-HU" smtClean="0">
                <a:solidFill>
                  <a:srgbClr val="FFFFFF"/>
                </a:solidFill>
              </a:rPr>
              <a:pPr/>
              <a:t>2014.03.06.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>
                <a:solidFill>
                  <a:srgbClr val="FFFFFF"/>
                </a:solidFill>
              </a:rPr>
              <a:t>Kalincsák István                        Baross Klub Közhasznú Egyesület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15871-D81D-406C-B820-BB8467EBD914}" type="slidenum">
              <a:rPr lang="hu-HU">
                <a:solidFill>
                  <a:srgbClr val="FFFFFF"/>
                </a:solidFill>
              </a:rPr>
              <a:pPr/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101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EA301F-C2D7-4B2A-9FFD-FFFF5C1EEF39}" type="datetime1">
              <a:rPr lang="hu-HU" smtClean="0">
                <a:solidFill>
                  <a:srgbClr val="FFFFFF"/>
                </a:solidFill>
              </a:rPr>
              <a:pPr/>
              <a:t>2014.03.06.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>
                <a:solidFill>
                  <a:srgbClr val="FFFFFF"/>
                </a:solidFill>
              </a:rPr>
              <a:t>Kalincsák István                        Baross Klub Közhasznú Egyesület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B5284-E204-4A70-BE00-928268A09230}" type="slidenum">
              <a:rPr lang="hu-HU">
                <a:solidFill>
                  <a:srgbClr val="FFFFFF"/>
                </a:solidFill>
              </a:rPr>
              <a:pPr/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290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6419C7-0D64-4EEE-9A5F-9CB098D579A9}" type="datetime1">
              <a:rPr lang="hu-HU" smtClean="0">
                <a:solidFill>
                  <a:srgbClr val="FFFFFF"/>
                </a:solidFill>
              </a:rPr>
              <a:pPr/>
              <a:t>2014.03.06.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>
                <a:solidFill>
                  <a:srgbClr val="FFFFFF"/>
                </a:solidFill>
              </a:rPr>
              <a:t>Kalincsák István                        Baross Klub Közhasznú Egyesület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EBCA7-2577-4373-8BB2-41F3856AA916}" type="slidenum">
              <a:rPr lang="hu-HU">
                <a:solidFill>
                  <a:srgbClr val="FFFFFF"/>
                </a:solidFill>
              </a:rPr>
              <a:pPr/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0483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</p:grpSp>
      <p:sp>
        <p:nvSpPr>
          <p:cNvPr id="3178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hu-HU" noProof="0" smtClean="0"/>
              <a:t>Alcím mintájának szerkesztése</a:t>
            </a:r>
          </a:p>
        </p:txBody>
      </p:sp>
      <p:sp>
        <p:nvSpPr>
          <p:cNvPr id="3178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hu-HU" noProof="0" smtClean="0"/>
              <a:t>Mintacím szerkesztése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833411-A63F-453F-A44B-B09E38E8DE48}" type="datetime1">
              <a:rPr lang="hu-HU">
                <a:solidFill>
                  <a:srgbClr val="FFFFFF"/>
                </a:solidFill>
              </a:rPr>
              <a:pPr>
                <a:defRPr/>
              </a:pPr>
              <a:t>2014.03.06.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hu-HU">
                <a:solidFill>
                  <a:srgbClr val="FFFFFF"/>
                </a:solidFill>
              </a:rPr>
              <a:t>Kalincsák István                        Baross Klub Közhasznú Egyesület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C6AC2E-4A4B-4E49-8748-C90977AD5C98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9400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5DAF9-D679-4C82-A9A1-EF4216AC78A9}" type="datetime1">
              <a:rPr lang="hu-HU" smtClean="0">
                <a:solidFill>
                  <a:srgbClr val="FFFFFF"/>
                </a:solidFill>
              </a:rPr>
              <a:pPr>
                <a:defRPr/>
              </a:pPr>
              <a:t>2014.03.06.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srgbClr val="FFFFFF"/>
                </a:solidFill>
              </a:rPr>
              <a:t>Kalincsák István                        Baross Klub Közhasznú Egyesület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2CCE9-7D79-4930-92F6-787B507971EA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0975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6C4A-56C6-4BA7-AA44-CCD4B6E7071A}" type="datetime1">
              <a:rPr lang="hu-HU" smtClean="0">
                <a:solidFill>
                  <a:srgbClr val="FFFFFF"/>
                </a:solidFill>
              </a:rPr>
              <a:pPr>
                <a:defRPr/>
              </a:pPr>
              <a:t>2014.03.06.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srgbClr val="FFFFFF"/>
                </a:solidFill>
              </a:rPr>
              <a:t>Kalincsák István                        Baross Klub Közhasznú Egyesület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E8935-9793-4E14-BB36-522ADB8642A5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494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6D082-68E4-4793-87ED-F31F770EDE0A}" type="datetime1">
              <a:rPr lang="hu-HU" smtClean="0">
                <a:solidFill>
                  <a:srgbClr val="FFFFFF"/>
                </a:solidFill>
              </a:rPr>
              <a:pPr>
                <a:defRPr/>
              </a:pPr>
              <a:t>2014.03.06.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srgbClr val="FFFFFF"/>
                </a:solidFill>
              </a:rPr>
              <a:t>Kalincsák István                        Baross Klub Közhasznú Egyesület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C48F1-D992-4E4B-B61E-49413FE05B94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2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99DC-2379-467D-AE03-9AFA533BE1EA}" type="datetimeFigureOut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94DD-FE6F-4165-A8E2-DC2D52DDB8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45901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5D32E-8701-4C0B-9E80-4957968F6CA4}" type="datetime1">
              <a:rPr lang="hu-HU" smtClean="0">
                <a:solidFill>
                  <a:srgbClr val="FFFFFF"/>
                </a:solidFill>
              </a:rPr>
              <a:pPr>
                <a:defRPr/>
              </a:pPr>
              <a:t>2014.03.06.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srgbClr val="FFFFFF"/>
                </a:solidFill>
              </a:rPr>
              <a:t>Kalincsák István                        Baross Klub Közhasznú Egyesület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2A3F7-30CE-4B53-A4E4-AF6DE1B589CD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72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89A3A-F856-4A09-903E-485D2966D783}" type="datetime1">
              <a:rPr lang="hu-HU" smtClean="0">
                <a:solidFill>
                  <a:srgbClr val="FFFFFF"/>
                </a:solidFill>
              </a:rPr>
              <a:pPr>
                <a:defRPr/>
              </a:pPr>
              <a:t>2014.03.06.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srgbClr val="FFFFFF"/>
                </a:solidFill>
              </a:rPr>
              <a:t>Kalincsák István                        Baross Klub Közhasznú Egyesület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86A18-5817-4C7A-AD2D-C0BCEE1D9953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1989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43FA2-DCBF-4CB8-AC9B-07127E164C2A}" type="datetime1">
              <a:rPr lang="hu-HU" smtClean="0">
                <a:solidFill>
                  <a:srgbClr val="FFFFFF"/>
                </a:solidFill>
              </a:rPr>
              <a:pPr>
                <a:defRPr/>
              </a:pPr>
              <a:t>2014.03.06.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srgbClr val="FFFFFF"/>
                </a:solidFill>
              </a:rPr>
              <a:t>Kalincsák István                        Baross Klub Közhasznú Egyesület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9E2AB-296D-429B-9F7B-9E6D706F1DF3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108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CD01F-A958-4B4E-8C95-43CB5BE92087}" type="datetime1">
              <a:rPr lang="hu-HU" smtClean="0">
                <a:solidFill>
                  <a:srgbClr val="FFFFFF"/>
                </a:solidFill>
              </a:rPr>
              <a:pPr>
                <a:defRPr/>
              </a:pPr>
              <a:t>2014.03.06.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srgbClr val="FFFFFF"/>
                </a:solidFill>
              </a:rPr>
              <a:t>Kalincsák István                        Baross Klub Közhasznú Egyesület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4D6E2-9D10-4941-974A-36FD56BEB0E9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479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F4712-D407-450E-9153-9222C7BDAAFC}" type="datetime1">
              <a:rPr lang="hu-HU" smtClean="0">
                <a:solidFill>
                  <a:srgbClr val="FFFFFF"/>
                </a:solidFill>
              </a:rPr>
              <a:pPr>
                <a:defRPr/>
              </a:pPr>
              <a:t>2014.03.06.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srgbClr val="FFFFFF"/>
                </a:solidFill>
              </a:rPr>
              <a:t>Kalincsák István                        Baross Klub Közhasznú Egyesület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633C8-8ECD-4B6A-9EB7-9EA8B4018A9E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3668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6EE49-F163-49EB-B6C0-C0C6278E4D01}" type="datetime1">
              <a:rPr lang="hu-HU" smtClean="0">
                <a:solidFill>
                  <a:srgbClr val="FFFFFF"/>
                </a:solidFill>
              </a:rPr>
              <a:pPr>
                <a:defRPr/>
              </a:pPr>
              <a:t>2014.03.06.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srgbClr val="FFFFFF"/>
                </a:solidFill>
              </a:rPr>
              <a:t>Kalincsák István                        Baross Klub Közhasznú Egyesület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34B46-4243-4409-8BAB-E04AAE54E969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811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4049A-3BA4-49A4-9D3A-B5F26F104835}" type="datetime1">
              <a:rPr lang="hu-HU" smtClean="0">
                <a:solidFill>
                  <a:srgbClr val="FFFFFF"/>
                </a:solidFill>
              </a:rPr>
              <a:pPr>
                <a:defRPr/>
              </a:pPr>
              <a:t>2014.03.06.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srgbClr val="FFFFFF"/>
                </a:solidFill>
              </a:rPr>
              <a:t>Kalincsák István                        Baross Klub Közhasznú Egyesület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3B44B-6E9D-4523-8D66-49668185CE6C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56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A8B77-0EE1-4D44-BB11-CB8838080F67}" type="datetime1">
              <a:rPr lang="hu-HU" smtClean="0">
                <a:solidFill>
                  <a:srgbClr val="FFFFFF"/>
                </a:solidFill>
              </a:rPr>
              <a:pPr>
                <a:defRPr/>
              </a:pPr>
              <a:t>2014.03.06.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>
                <a:solidFill>
                  <a:srgbClr val="FFFFFF"/>
                </a:solidFill>
              </a:rPr>
              <a:t>Kalincsák István                        Baross Klub Közhasznú Egyesület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39D27-41D1-465D-9FB4-2CB232F883E9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247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DA8CD-B53E-4B87-8D32-9B89776D0560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4859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08615-778C-4F48-A23B-F885625E2E33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72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99DC-2379-467D-AE03-9AFA533BE1EA}" type="datetimeFigureOut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94DD-FE6F-4165-A8E2-DC2D52DDB8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95240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A368D-1D67-4D84-83C9-37981CF73D36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466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F20B2-CEFD-4655-BC98-F609823907FF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3463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B6128-FEF0-49E5-BAF7-3DE440FA2793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2353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5E68B-27CC-42B8-BB8E-6E76C51DF25C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869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9F132-4D6A-44D3-9809-9C63EDC9982F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4036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B0D56-945E-4581-859F-F31B5CAA1143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497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55301-7139-4E0B-9E06-8F16F1DBA2E4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304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65763-198F-49DE-9E4B-97F2ABA9C195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759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70455-B8F8-4B92-B469-52ADCB210255}" type="slidenum">
              <a:rPr lang="hu-HU" altLang="hu-HU">
                <a:solidFill>
                  <a:srgbClr val="000000"/>
                </a:solidFill>
              </a:rPr>
              <a:pPr/>
              <a:t>‹#›</a:t>
            </a:fld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334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26D8-146C-4F2E-B453-74A59581D98C}" type="slidenum">
              <a:rPr lang="hu-HU" altLang="hu-HU" smtClean="0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50023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99DC-2379-467D-AE03-9AFA533BE1EA}" type="datetimeFigureOut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94DD-FE6F-4165-A8E2-DC2D52DDB8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00203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A794-04BD-410F-9D2A-B9FD9FFE80CD}" type="slidenum">
              <a:rPr lang="hu-HU" altLang="hu-HU" smtClean="0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159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A7ED96D-519A-460D-B19C-3E44452E3DFB}" type="slidenum">
              <a:rPr lang="hu-HU" altLang="hu-HU" smtClean="0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7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9D7C-5056-4248-B34C-C4B7A33DE92D}" type="slidenum">
              <a:rPr lang="hu-HU" altLang="hu-HU" smtClean="0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9694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66DD5-9030-4B97-9733-CC63F80E3D83}" type="slidenum">
              <a:rPr lang="hu-HU" altLang="hu-HU" smtClean="0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477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79FA-6695-45EE-AC4D-45BE6B9720D2}" type="slidenum">
              <a:rPr lang="hu-HU" altLang="hu-HU" smtClean="0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852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F554-FDD0-4FAC-813B-B7F3559B4BFC}" type="slidenum">
              <a:rPr lang="hu-HU" altLang="hu-HU" smtClean="0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409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57E8-E49D-4D32-A5C6-1A32EEC932C4}" type="slidenum">
              <a:rPr lang="hu-HU" altLang="hu-HU" smtClean="0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090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6C3B-B04A-435B-BDF3-BB2233D6AE1B}" type="slidenum">
              <a:rPr lang="hu-HU" altLang="hu-HU" smtClean="0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3474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DEC6-BE36-43AB-A9C5-63E55274F88F}" type="slidenum">
              <a:rPr lang="hu-HU" altLang="hu-HU" smtClean="0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861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3DCA-89A3-4AD8-8F48-CA6D4219BBFB}" type="slidenum">
              <a:rPr lang="hu-HU" altLang="hu-HU" smtClean="0">
                <a:solidFill>
                  <a:srgbClr val="FFFFFF"/>
                </a:solidFill>
              </a:rPr>
              <a:pPr/>
              <a:t>‹#›</a:t>
            </a:fld>
            <a:endParaRPr lang="hu-HU" alt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68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99DC-2379-467D-AE03-9AFA533BE1EA}" type="datetimeFigureOut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94DD-FE6F-4165-A8E2-DC2D52DDB8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88784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</p:grpSp>
      <p:sp>
        <p:nvSpPr>
          <p:cNvPr id="3178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hu-HU" noProof="0" smtClean="0"/>
              <a:t>Alcím mintájának szerkesztése</a:t>
            </a:r>
          </a:p>
        </p:txBody>
      </p:sp>
      <p:sp>
        <p:nvSpPr>
          <p:cNvPr id="3178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hu-HU" noProof="0" smtClean="0"/>
              <a:t>Mintacím szerkesztése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hu-HU">
                <a:solidFill>
                  <a:srgbClr val="FFFFFF"/>
                </a:solidFill>
              </a:rPr>
              <a:t>Kalincsák István                                                     2011.02.23.</a:t>
            </a:r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hu-HU">
                <a:solidFill>
                  <a:srgbClr val="FFFFFF"/>
                </a:solidFill>
              </a:rPr>
              <a:t>Kalincsák István                                                              2011.02.23.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61D0AC-D943-4EA8-AD08-BC51D5AC3EB8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446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>
                <a:solidFill>
                  <a:srgbClr val="FFFFFF"/>
                </a:solidFill>
              </a:rPr>
              <a:t>Kalincsák István                                                     2011.02.23.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>
                <a:solidFill>
                  <a:srgbClr val="FFFFFF"/>
                </a:solidFill>
              </a:rPr>
              <a:t>Kalincsák István                                                              2011.02.23.</a:t>
            </a: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7E9BC-ADB7-4E12-9041-49A60AB92845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810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>
                <a:solidFill>
                  <a:srgbClr val="FFFFFF"/>
                </a:solidFill>
              </a:rPr>
              <a:t>Kalincsák István                                                     2011.02.23.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>
                <a:solidFill>
                  <a:srgbClr val="FFFFFF"/>
                </a:solidFill>
              </a:rPr>
              <a:t>Kalincsák István                                                              2011.02.23.</a:t>
            </a: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841C9-1C9D-4652-A2D3-59FA527660AC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764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>
                <a:solidFill>
                  <a:srgbClr val="FFFFFF"/>
                </a:solidFill>
              </a:rPr>
              <a:t>Kalincsák István                                                     2011.02.23.</a:t>
            </a: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>
                <a:solidFill>
                  <a:srgbClr val="FFFFFF"/>
                </a:solidFill>
              </a:rPr>
              <a:t>Kalincsák István                                                              2011.02.23.</a:t>
            </a: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C477E-F68A-4875-B2C1-4C8DF44548CB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623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>
                <a:solidFill>
                  <a:srgbClr val="FFFFFF"/>
                </a:solidFill>
              </a:rPr>
              <a:t>Kalincsák István                                                     2011.02.23.</a:t>
            </a: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>
                <a:solidFill>
                  <a:srgbClr val="FFFFFF"/>
                </a:solidFill>
              </a:rPr>
              <a:t>Kalincsák István                                                              2011.02.23.</a:t>
            </a:r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BA113-D6CA-466E-97E8-0BB49F248E80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662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>
                <a:solidFill>
                  <a:srgbClr val="FFFFFF"/>
                </a:solidFill>
              </a:rPr>
              <a:t>Kalincsák István                                                     2011.02.23.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>
                <a:solidFill>
                  <a:srgbClr val="FFFFFF"/>
                </a:solidFill>
              </a:rPr>
              <a:t>Kalincsák István                                                              2011.02.23.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2393B-8ACE-4C5F-830C-FA96AAE2E104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188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>
                <a:solidFill>
                  <a:srgbClr val="FFFFFF"/>
                </a:solidFill>
              </a:rPr>
              <a:t>Kalincsák István                                                     2011.02.23.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>
                <a:solidFill>
                  <a:srgbClr val="FFFFFF"/>
                </a:solidFill>
              </a:rPr>
              <a:t>Kalincsák István                                                              2011.02.23.</a:t>
            </a: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A468F-CE29-470F-A4C4-7587FC268D8C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885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>
                <a:solidFill>
                  <a:srgbClr val="FFFFFF"/>
                </a:solidFill>
              </a:rPr>
              <a:t>Kalincsák István                                                     2011.02.23.</a:t>
            </a: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>
                <a:solidFill>
                  <a:srgbClr val="FFFFFF"/>
                </a:solidFill>
              </a:rPr>
              <a:t>Kalincsák István                                                              2011.02.23.</a:t>
            </a: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6C144-AC21-44D7-9EE3-3A6FC60BEFDC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81609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>
                <a:solidFill>
                  <a:srgbClr val="FFFFFF"/>
                </a:solidFill>
              </a:rPr>
              <a:t>Kalincsák István                                                     2011.02.23.</a:t>
            </a: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>
                <a:solidFill>
                  <a:srgbClr val="FFFFFF"/>
                </a:solidFill>
              </a:rPr>
              <a:t>Kalincsák István                                                              2011.02.23.</a:t>
            </a: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00037-BB50-4C36-BD00-087D9B3288CA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998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>
                <a:solidFill>
                  <a:srgbClr val="FFFFFF"/>
                </a:solidFill>
              </a:rPr>
              <a:t>Kalincsák István                                                     2011.02.23.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>
                <a:solidFill>
                  <a:srgbClr val="FFFFFF"/>
                </a:solidFill>
              </a:rPr>
              <a:t>Kalincsák István                                                              2011.02.23.</a:t>
            </a: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A53AA-BC55-4D54-9A8F-C224DD9427D3}" type="slidenum">
              <a:rPr lang="hu-H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89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199DC-2379-467D-AE03-9AFA533BE1EA}" type="datetimeFigureOut">
              <a:rPr lang="hu-HU" smtClean="0"/>
              <a:pPr/>
              <a:t>2014.03.06.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B94DD-FE6F-4165-A8E2-DC2D52DDB8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164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7 w 3934"/>
                <a:gd name="T3" fmla="*/ 1331 h 1505"/>
                <a:gd name="T4" fmla="*/ 1213 w 3934"/>
                <a:gd name="T5" fmla="*/ 1157 h 1505"/>
                <a:gd name="T6" fmla="*/ 1728 w 3934"/>
                <a:gd name="T7" fmla="*/ 977 h 1505"/>
                <a:gd name="T8" fmla="*/ 2218 w 3934"/>
                <a:gd name="T9" fmla="*/ 792 h 1505"/>
                <a:gd name="T10" fmla="*/ 2457 w 3934"/>
                <a:gd name="T11" fmla="*/ 696 h 1505"/>
                <a:gd name="T12" fmla="*/ 2690 w 3934"/>
                <a:gd name="T13" fmla="*/ 606 h 1505"/>
                <a:gd name="T14" fmla="*/ 2918 w 3934"/>
                <a:gd name="T15" fmla="*/ 510 h 1505"/>
                <a:gd name="T16" fmla="*/ 3139 w 3934"/>
                <a:gd name="T17" fmla="*/ 420 h 1505"/>
                <a:gd name="T18" fmla="*/ 3348 w 3934"/>
                <a:gd name="T19" fmla="*/ 324 h 1505"/>
                <a:gd name="T20" fmla="*/ 3551 w 3934"/>
                <a:gd name="T21" fmla="*/ 234 h 1505"/>
                <a:gd name="T22" fmla="*/ 3749 w 3934"/>
                <a:gd name="T23" fmla="*/ 138 h 1505"/>
                <a:gd name="T24" fmla="*/ 3934 w 3934"/>
                <a:gd name="T25" fmla="*/ 48 h 1505"/>
                <a:gd name="T26" fmla="*/ 3934 w 3934"/>
                <a:gd name="T27" fmla="*/ 0 h 1505"/>
                <a:gd name="T28" fmla="*/ 3743 w 3934"/>
                <a:gd name="T29" fmla="*/ 96 h 1505"/>
                <a:gd name="T30" fmla="*/ 3539 w 3934"/>
                <a:gd name="T31" fmla="*/ 192 h 1505"/>
                <a:gd name="T32" fmla="*/ 3330 w 3934"/>
                <a:gd name="T33" fmla="*/ 288 h 1505"/>
                <a:gd name="T34" fmla="*/ 3115 w 3934"/>
                <a:gd name="T35" fmla="*/ 384 h 1505"/>
                <a:gd name="T36" fmla="*/ 2888 w 3934"/>
                <a:gd name="T37" fmla="*/ 480 h 1505"/>
                <a:gd name="T38" fmla="*/ 2654 w 3934"/>
                <a:gd name="T39" fmla="*/ 576 h 1505"/>
                <a:gd name="T40" fmla="*/ 2409 w 3934"/>
                <a:gd name="T41" fmla="*/ 672 h 1505"/>
                <a:gd name="T42" fmla="*/ 2164 w 3934"/>
                <a:gd name="T43" fmla="*/ 768 h 1505"/>
                <a:gd name="T44" fmla="*/ 1907 w 3934"/>
                <a:gd name="T45" fmla="*/ 864 h 1505"/>
                <a:gd name="T46" fmla="*/ 1650 w 3934"/>
                <a:gd name="T47" fmla="*/ 960 h 1505"/>
                <a:gd name="T48" fmla="*/ 1112 w 3934"/>
                <a:gd name="T49" fmla="*/ 1145 h 1505"/>
                <a:gd name="T50" fmla="*/ 56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0 w 1728"/>
                <a:gd name="T3" fmla="*/ 527 h 689"/>
                <a:gd name="T4" fmla="*/ 963 w 1728"/>
                <a:gd name="T5" fmla="*/ 365 h 689"/>
                <a:gd name="T6" fmla="*/ 1160 w 1728"/>
                <a:gd name="T7" fmla="*/ 287 h 689"/>
                <a:gd name="T8" fmla="*/ 1357 w 1728"/>
                <a:gd name="T9" fmla="*/ 203 h 689"/>
                <a:gd name="T10" fmla="*/ 1549 w 1728"/>
                <a:gd name="T11" fmla="*/ 126 h 689"/>
                <a:gd name="T12" fmla="*/ 1728 w 1728"/>
                <a:gd name="T13" fmla="*/ 48 h 689"/>
                <a:gd name="T14" fmla="*/ 1728 w 1728"/>
                <a:gd name="T15" fmla="*/ 0 h 689"/>
                <a:gd name="T16" fmla="*/ 1531 w 1728"/>
                <a:gd name="T17" fmla="*/ 84 h 689"/>
                <a:gd name="T18" fmla="*/ 1327 w 1728"/>
                <a:gd name="T19" fmla="*/ 167 h 689"/>
                <a:gd name="T20" fmla="*/ 1118 w 1728"/>
                <a:gd name="T21" fmla="*/ 257 h 689"/>
                <a:gd name="T22" fmla="*/ 903 w 1728"/>
                <a:gd name="T23" fmla="*/ 341 h 689"/>
                <a:gd name="T24" fmla="*/ 45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61 w 5561"/>
                <a:gd name="T1" fmla="*/ 929 h 3447"/>
                <a:gd name="T2" fmla="*/ 5537 w 5561"/>
                <a:gd name="T3" fmla="*/ 773 h 3447"/>
                <a:gd name="T4" fmla="*/ 5453 w 5561"/>
                <a:gd name="T5" fmla="*/ 629 h 3447"/>
                <a:gd name="T6" fmla="*/ 5327 w 5561"/>
                <a:gd name="T7" fmla="*/ 492 h 3447"/>
                <a:gd name="T8" fmla="*/ 5148 w 5561"/>
                <a:gd name="T9" fmla="*/ 366 h 3447"/>
                <a:gd name="T10" fmla="*/ 4921 w 5561"/>
                <a:gd name="T11" fmla="*/ 252 h 3447"/>
                <a:gd name="T12" fmla="*/ 4652 w 5561"/>
                <a:gd name="T13" fmla="*/ 144 h 3447"/>
                <a:gd name="T14" fmla="*/ 4341 w 5561"/>
                <a:gd name="T15" fmla="*/ 48 h 3447"/>
                <a:gd name="T16" fmla="*/ 4000 w 5561"/>
                <a:gd name="T17" fmla="*/ 0 h 3447"/>
                <a:gd name="T18" fmla="*/ 4359 w 5561"/>
                <a:gd name="T19" fmla="*/ 90 h 3447"/>
                <a:gd name="T20" fmla="*/ 4670 w 5561"/>
                <a:gd name="T21" fmla="*/ 192 h 3447"/>
                <a:gd name="T22" fmla="*/ 4933 w 5561"/>
                <a:gd name="T23" fmla="*/ 306 h 3447"/>
                <a:gd name="T24" fmla="*/ 5148 w 5561"/>
                <a:gd name="T25" fmla="*/ 426 h 3447"/>
                <a:gd name="T26" fmla="*/ 5315 w 5561"/>
                <a:gd name="T27" fmla="*/ 557 h 3447"/>
                <a:gd name="T28" fmla="*/ 5429 w 5561"/>
                <a:gd name="T29" fmla="*/ 701 h 3447"/>
                <a:gd name="T30" fmla="*/ 5489 w 5561"/>
                <a:gd name="T31" fmla="*/ 851 h 3447"/>
                <a:gd name="T32" fmla="*/ 5489 w 5561"/>
                <a:gd name="T33" fmla="*/ 1013 h 3447"/>
                <a:gd name="T34" fmla="*/ 5441 w 5561"/>
                <a:gd name="T35" fmla="*/ 1163 h 3447"/>
                <a:gd name="T36" fmla="*/ 5345 w 5561"/>
                <a:gd name="T37" fmla="*/ 1319 h 3447"/>
                <a:gd name="T38" fmla="*/ 5202 w 5561"/>
                <a:gd name="T39" fmla="*/ 1475 h 3447"/>
                <a:gd name="T40" fmla="*/ 5017 w 5561"/>
                <a:gd name="T41" fmla="*/ 1630 h 3447"/>
                <a:gd name="T42" fmla="*/ 4789 w 5561"/>
                <a:gd name="T43" fmla="*/ 1786 h 3447"/>
                <a:gd name="T44" fmla="*/ 4526 w 5561"/>
                <a:gd name="T45" fmla="*/ 1948 h 3447"/>
                <a:gd name="T46" fmla="*/ 4215 w 5561"/>
                <a:gd name="T47" fmla="*/ 2104 h 3447"/>
                <a:gd name="T48" fmla="*/ 3875 w 5561"/>
                <a:gd name="T49" fmla="*/ 2260 h 3447"/>
                <a:gd name="T50" fmla="*/ 3498 w 5561"/>
                <a:gd name="T51" fmla="*/ 2416 h 3447"/>
                <a:gd name="T52" fmla="*/ 3085 w 5561"/>
                <a:gd name="T53" fmla="*/ 2566 h 3447"/>
                <a:gd name="T54" fmla="*/ 2643 w 5561"/>
                <a:gd name="T55" fmla="*/ 2715 h 3447"/>
                <a:gd name="T56" fmla="*/ 2164 w 5561"/>
                <a:gd name="T57" fmla="*/ 2865 h 3447"/>
                <a:gd name="T58" fmla="*/ 1662 w 5561"/>
                <a:gd name="T59" fmla="*/ 3009 h 3447"/>
                <a:gd name="T60" fmla="*/ 1136 w 5561"/>
                <a:gd name="T61" fmla="*/ 3147 h 3447"/>
                <a:gd name="T62" fmla="*/ 580 w 5561"/>
                <a:gd name="T63" fmla="*/ 3279 h 3447"/>
                <a:gd name="T64" fmla="*/ 0 w 5561"/>
                <a:gd name="T65" fmla="*/ 3447 h 3447"/>
                <a:gd name="T66" fmla="*/ 867 w 5561"/>
                <a:gd name="T67" fmla="*/ 3249 h 3447"/>
                <a:gd name="T68" fmla="*/ 1417 w 5561"/>
                <a:gd name="T69" fmla="*/ 3105 h 3447"/>
                <a:gd name="T70" fmla="*/ 1937 w 5561"/>
                <a:gd name="T71" fmla="*/ 2961 h 3447"/>
                <a:gd name="T72" fmla="*/ 2434 w 5561"/>
                <a:gd name="T73" fmla="*/ 2817 h 3447"/>
                <a:gd name="T74" fmla="*/ 2900 w 5561"/>
                <a:gd name="T75" fmla="*/ 2668 h 3447"/>
                <a:gd name="T76" fmla="*/ 3330 w 5561"/>
                <a:gd name="T77" fmla="*/ 2512 h 3447"/>
                <a:gd name="T78" fmla="*/ 3731 w 5561"/>
                <a:gd name="T79" fmla="*/ 2356 h 3447"/>
                <a:gd name="T80" fmla="*/ 4096 w 5561"/>
                <a:gd name="T81" fmla="*/ 2200 h 3447"/>
                <a:gd name="T82" fmla="*/ 4425 w 5561"/>
                <a:gd name="T83" fmla="*/ 2038 h 3447"/>
                <a:gd name="T84" fmla="*/ 4718 w 5561"/>
                <a:gd name="T85" fmla="*/ 1876 h 3447"/>
                <a:gd name="T86" fmla="*/ 4969 w 5561"/>
                <a:gd name="T87" fmla="*/ 1720 h 3447"/>
                <a:gd name="T88" fmla="*/ 5178 w 5561"/>
                <a:gd name="T89" fmla="*/ 1559 h 3447"/>
                <a:gd name="T90" fmla="*/ 5339 w 5561"/>
                <a:gd name="T91" fmla="*/ 1397 h 3447"/>
                <a:gd name="T92" fmla="*/ 5459 w 5561"/>
                <a:gd name="T93" fmla="*/ 1241 h 3447"/>
                <a:gd name="T94" fmla="*/ 5537 w 5561"/>
                <a:gd name="T95" fmla="*/ 1085 h 3447"/>
                <a:gd name="T96" fmla="*/ 5555 w 5561"/>
                <a:gd name="T97" fmla="*/ 1007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40 w 5740"/>
                <a:gd name="T1" fmla="*/ 0 h 2098"/>
                <a:gd name="T2" fmla="*/ 5638 w 5740"/>
                <a:gd name="T3" fmla="*/ 72 h 2098"/>
                <a:gd name="T4" fmla="*/ 5537 w 5740"/>
                <a:gd name="T5" fmla="*/ 138 h 2098"/>
                <a:gd name="T6" fmla="*/ 5423 w 5740"/>
                <a:gd name="T7" fmla="*/ 210 h 2098"/>
                <a:gd name="T8" fmla="*/ 5304 w 5740"/>
                <a:gd name="T9" fmla="*/ 276 h 2098"/>
                <a:gd name="T10" fmla="*/ 5052 w 5740"/>
                <a:gd name="T11" fmla="*/ 414 h 2098"/>
                <a:gd name="T12" fmla="*/ 4777 w 5740"/>
                <a:gd name="T13" fmla="*/ 552 h 2098"/>
                <a:gd name="T14" fmla="*/ 4478 w 5740"/>
                <a:gd name="T15" fmla="*/ 690 h 2098"/>
                <a:gd name="T16" fmla="*/ 4162 w 5740"/>
                <a:gd name="T17" fmla="*/ 827 h 2098"/>
                <a:gd name="T18" fmla="*/ 3827 w 5740"/>
                <a:gd name="T19" fmla="*/ 959 h 2098"/>
                <a:gd name="T20" fmla="*/ 3468 w 5740"/>
                <a:gd name="T21" fmla="*/ 1091 h 2098"/>
                <a:gd name="T22" fmla="*/ 3091 w 5740"/>
                <a:gd name="T23" fmla="*/ 1223 h 2098"/>
                <a:gd name="T24" fmla="*/ 2697 w 5740"/>
                <a:gd name="T25" fmla="*/ 1355 h 2098"/>
                <a:gd name="T26" fmla="*/ 2284 w 5740"/>
                <a:gd name="T27" fmla="*/ 1481 h 2098"/>
                <a:gd name="T28" fmla="*/ 1860 w 5740"/>
                <a:gd name="T29" fmla="*/ 1601 h 2098"/>
                <a:gd name="T30" fmla="*/ 1417 w 5740"/>
                <a:gd name="T31" fmla="*/ 1721 h 2098"/>
                <a:gd name="T32" fmla="*/ 957 w 5740"/>
                <a:gd name="T33" fmla="*/ 1834 h 2098"/>
                <a:gd name="T34" fmla="*/ 48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8 w 5740"/>
                <a:gd name="T41" fmla="*/ 1990 h 2098"/>
                <a:gd name="T42" fmla="*/ 951 w 5740"/>
                <a:gd name="T43" fmla="*/ 1882 h 2098"/>
                <a:gd name="T44" fmla="*/ 1405 w 5740"/>
                <a:gd name="T45" fmla="*/ 1763 h 2098"/>
                <a:gd name="T46" fmla="*/ 1842 w 5740"/>
                <a:gd name="T47" fmla="*/ 1649 h 2098"/>
                <a:gd name="T48" fmla="*/ 2266 w 5740"/>
                <a:gd name="T49" fmla="*/ 1523 h 2098"/>
                <a:gd name="T50" fmla="*/ 2679 w 5740"/>
                <a:gd name="T51" fmla="*/ 1397 h 2098"/>
                <a:gd name="T52" fmla="*/ 3067 w 5740"/>
                <a:gd name="T53" fmla="*/ 1271 h 2098"/>
                <a:gd name="T54" fmla="*/ 3444 w 5740"/>
                <a:gd name="T55" fmla="*/ 1139 h 2098"/>
                <a:gd name="T56" fmla="*/ 3803 w 5740"/>
                <a:gd name="T57" fmla="*/ 1007 h 2098"/>
                <a:gd name="T58" fmla="*/ 4138 w 5740"/>
                <a:gd name="T59" fmla="*/ 875 h 2098"/>
                <a:gd name="T60" fmla="*/ 4460 w 5740"/>
                <a:gd name="T61" fmla="*/ 737 h 2098"/>
                <a:gd name="T62" fmla="*/ 4759 w 5740"/>
                <a:gd name="T63" fmla="*/ 600 h 2098"/>
                <a:gd name="T64" fmla="*/ 5040 w 5740"/>
                <a:gd name="T65" fmla="*/ 462 h 2098"/>
                <a:gd name="T66" fmla="*/ 5292 w 5740"/>
                <a:gd name="T67" fmla="*/ 324 h 2098"/>
                <a:gd name="T68" fmla="*/ 5531 w 5740"/>
                <a:gd name="T69" fmla="*/ 186 h 2098"/>
                <a:gd name="T70" fmla="*/ 5740 w 5740"/>
                <a:gd name="T71" fmla="*/ 48 h 2098"/>
                <a:gd name="T72" fmla="*/ 5740 w 5740"/>
                <a:gd name="T73" fmla="*/ 0 h 2098"/>
                <a:gd name="T74" fmla="*/ 5740 w 5740"/>
                <a:gd name="T75" fmla="*/ 0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55 w 1955"/>
                <a:gd name="T1" fmla="*/ 485 h 1265"/>
                <a:gd name="T2" fmla="*/ 1901 w 1955"/>
                <a:gd name="T3" fmla="*/ 390 h 1265"/>
                <a:gd name="T4" fmla="*/ 1770 w 1955"/>
                <a:gd name="T5" fmla="*/ 306 h 1265"/>
                <a:gd name="T6" fmla="*/ 1579 w 1955"/>
                <a:gd name="T7" fmla="*/ 228 h 1265"/>
                <a:gd name="T8" fmla="*/ 1327 w 1955"/>
                <a:gd name="T9" fmla="*/ 162 h 1265"/>
                <a:gd name="T10" fmla="*/ 1010 w 1955"/>
                <a:gd name="T11" fmla="*/ 102 h 1265"/>
                <a:gd name="T12" fmla="*/ 646 w 1955"/>
                <a:gd name="T13" fmla="*/ 54 h 1265"/>
                <a:gd name="T14" fmla="*/ 227 w 1955"/>
                <a:gd name="T15" fmla="*/ 18 h 1265"/>
                <a:gd name="T16" fmla="*/ 0 w 1955"/>
                <a:gd name="T17" fmla="*/ 12 h 1265"/>
                <a:gd name="T18" fmla="*/ 431 w 1955"/>
                <a:gd name="T19" fmla="*/ 48 h 1265"/>
                <a:gd name="T20" fmla="*/ 813 w 1955"/>
                <a:gd name="T21" fmla="*/ 90 h 1265"/>
                <a:gd name="T22" fmla="*/ 1148 w 1955"/>
                <a:gd name="T23" fmla="*/ 144 h 1265"/>
                <a:gd name="T24" fmla="*/ 1423 w 1955"/>
                <a:gd name="T25" fmla="*/ 204 h 1265"/>
                <a:gd name="T26" fmla="*/ 1638 w 1955"/>
                <a:gd name="T27" fmla="*/ 276 h 1265"/>
                <a:gd name="T28" fmla="*/ 1794 w 1955"/>
                <a:gd name="T29" fmla="*/ 360 h 1265"/>
                <a:gd name="T30" fmla="*/ 1883 w 1955"/>
                <a:gd name="T31" fmla="*/ 443 h 1265"/>
                <a:gd name="T32" fmla="*/ 1901 w 1955"/>
                <a:gd name="T33" fmla="*/ 539 h 1265"/>
                <a:gd name="T34" fmla="*/ 1854 w 1955"/>
                <a:gd name="T35" fmla="*/ 629 h 1265"/>
                <a:gd name="T36" fmla="*/ 1746 w 1955"/>
                <a:gd name="T37" fmla="*/ 719 h 1265"/>
                <a:gd name="T38" fmla="*/ 1579 w 1955"/>
                <a:gd name="T39" fmla="*/ 809 h 1265"/>
                <a:gd name="T40" fmla="*/ 1357 w 1955"/>
                <a:gd name="T41" fmla="*/ 899 h 1265"/>
                <a:gd name="T42" fmla="*/ 1088 w 1955"/>
                <a:gd name="T43" fmla="*/ 989 h 1265"/>
                <a:gd name="T44" fmla="*/ 765 w 1955"/>
                <a:gd name="T45" fmla="*/ 1073 h 1265"/>
                <a:gd name="T46" fmla="*/ 407 w 1955"/>
                <a:gd name="T47" fmla="*/ 1157 h 1265"/>
                <a:gd name="T48" fmla="*/ 0 w 1955"/>
                <a:gd name="T49" fmla="*/ 1241 h 1265"/>
                <a:gd name="T50" fmla="*/ 215 w 1955"/>
                <a:gd name="T51" fmla="*/ 1223 h 1265"/>
                <a:gd name="T52" fmla="*/ 610 w 1955"/>
                <a:gd name="T53" fmla="*/ 1139 h 1265"/>
                <a:gd name="T54" fmla="*/ 957 w 1955"/>
                <a:gd name="T55" fmla="*/ 1049 h 1265"/>
                <a:gd name="T56" fmla="*/ 1262 w 1955"/>
                <a:gd name="T57" fmla="*/ 959 h 1265"/>
                <a:gd name="T58" fmla="*/ 1513 w 1955"/>
                <a:gd name="T59" fmla="*/ 863 h 1265"/>
                <a:gd name="T60" fmla="*/ 1716 w 1955"/>
                <a:gd name="T61" fmla="*/ 767 h 1265"/>
                <a:gd name="T62" fmla="*/ 1860 w 1955"/>
                <a:gd name="T63" fmla="*/ 677 h 1265"/>
                <a:gd name="T64" fmla="*/ 1937 w 1955"/>
                <a:gd name="T65" fmla="*/ 581 h 1265"/>
                <a:gd name="T66" fmla="*/ 1955 w 1955"/>
                <a:gd name="T67" fmla="*/ 533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694 w 4694"/>
                <a:gd name="T1" fmla="*/ 797 h 2901"/>
                <a:gd name="T2" fmla="*/ 4664 w 4694"/>
                <a:gd name="T3" fmla="*/ 665 h 2901"/>
                <a:gd name="T4" fmla="*/ 4586 w 4694"/>
                <a:gd name="T5" fmla="*/ 540 h 2901"/>
                <a:gd name="T6" fmla="*/ 4466 w 4694"/>
                <a:gd name="T7" fmla="*/ 426 h 2901"/>
                <a:gd name="T8" fmla="*/ 4299 w 4694"/>
                <a:gd name="T9" fmla="*/ 312 h 2901"/>
                <a:gd name="T10" fmla="*/ 4084 w 4694"/>
                <a:gd name="T11" fmla="*/ 216 h 2901"/>
                <a:gd name="T12" fmla="*/ 3833 w 4694"/>
                <a:gd name="T13" fmla="*/ 120 h 2901"/>
                <a:gd name="T14" fmla="*/ 3540 w 4694"/>
                <a:gd name="T15" fmla="*/ 36 h 2901"/>
                <a:gd name="T16" fmla="*/ 3205 w 4694"/>
                <a:gd name="T17" fmla="*/ 0 h 2901"/>
                <a:gd name="T18" fmla="*/ 3540 w 4694"/>
                <a:gd name="T19" fmla="*/ 78 h 2901"/>
                <a:gd name="T20" fmla="*/ 3833 w 4694"/>
                <a:gd name="T21" fmla="*/ 162 h 2901"/>
                <a:gd name="T22" fmla="*/ 4084 w 4694"/>
                <a:gd name="T23" fmla="*/ 258 h 2901"/>
                <a:gd name="T24" fmla="*/ 4287 w 4694"/>
                <a:gd name="T25" fmla="*/ 366 h 2901"/>
                <a:gd name="T26" fmla="*/ 4443 w 4694"/>
                <a:gd name="T27" fmla="*/ 480 h 2901"/>
                <a:gd name="T28" fmla="*/ 4550 w 4694"/>
                <a:gd name="T29" fmla="*/ 605 h 2901"/>
                <a:gd name="T30" fmla="*/ 4610 w 4694"/>
                <a:gd name="T31" fmla="*/ 737 h 2901"/>
                <a:gd name="T32" fmla="*/ 4610 w 4694"/>
                <a:gd name="T33" fmla="*/ 875 h 2901"/>
                <a:gd name="T34" fmla="*/ 4568 w 4694"/>
                <a:gd name="T35" fmla="*/ 1001 h 2901"/>
                <a:gd name="T36" fmla="*/ 4490 w 4694"/>
                <a:gd name="T37" fmla="*/ 1127 h 2901"/>
                <a:gd name="T38" fmla="*/ 4371 w 4694"/>
                <a:gd name="T39" fmla="*/ 1259 h 2901"/>
                <a:gd name="T40" fmla="*/ 4215 w 4694"/>
                <a:gd name="T41" fmla="*/ 1385 h 2901"/>
                <a:gd name="T42" fmla="*/ 4024 w 4694"/>
                <a:gd name="T43" fmla="*/ 1517 h 2901"/>
                <a:gd name="T44" fmla="*/ 3803 w 4694"/>
                <a:gd name="T45" fmla="*/ 1648 h 2901"/>
                <a:gd name="T46" fmla="*/ 3546 w 4694"/>
                <a:gd name="T47" fmla="*/ 1774 h 2901"/>
                <a:gd name="T48" fmla="*/ 3259 w 4694"/>
                <a:gd name="T49" fmla="*/ 1906 h 2901"/>
                <a:gd name="T50" fmla="*/ 2942 w 4694"/>
                <a:gd name="T51" fmla="*/ 2032 h 2901"/>
                <a:gd name="T52" fmla="*/ 2595 w 4694"/>
                <a:gd name="T53" fmla="*/ 2164 h 2901"/>
                <a:gd name="T54" fmla="*/ 2224 w 4694"/>
                <a:gd name="T55" fmla="*/ 2284 h 2901"/>
                <a:gd name="T56" fmla="*/ 1824 w 4694"/>
                <a:gd name="T57" fmla="*/ 2410 h 2901"/>
                <a:gd name="T58" fmla="*/ 1399 w 4694"/>
                <a:gd name="T59" fmla="*/ 2530 h 2901"/>
                <a:gd name="T60" fmla="*/ 484 w 4694"/>
                <a:gd name="T61" fmla="*/ 2757 h 2901"/>
                <a:gd name="T62" fmla="*/ 0 w 4694"/>
                <a:gd name="T63" fmla="*/ 2901 h 2901"/>
                <a:gd name="T64" fmla="*/ 969 w 4694"/>
                <a:gd name="T65" fmla="*/ 2674 h 2901"/>
                <a:gd name="T66" fmla="*/ 1638 w 4694"/>
                <a:gd name="T67" fmla="*/ 2494 h 2901"/>
                <a:gd name="T68" fmla="*/ 2057 w 4694"/>
                <a:gd name="T69" fmla="*/ 2374 h 2901"/>
                <a:gd name="T70" fmla="*/ 2451 w 4694"/>
                <a:gd name="T71" fmla="*/ 2248 h 2901"/>
                <a:gd name="T72" fmla="*/ 2816 w 4694"/>
                <a:gd name="T73" fmla="*/ 2116 h 2901"/>
                <a:gd name="T74" fmla="*/ 3151 w 4694"/>
                <a:gd name="T75" fmla="*/ 1984 h 2901"/>
                <a:gd name="T76" fmla="*/ 3462 w 4694"/>
                <a:gd name="T77" fmla="*/ 1858 h 2901"/>
                <a:gd name="T78" fmla="*/ 3737 w 4694"/>
                <a:gd name="T79" fmla="*/ 1720 h 2901"/>
                <a:gd name="T80" fmla="*/ 3982 w 4694"/>
                <a:gd name="T81" fmla="*/ 1589 h 2901"/>
                <a:gd name="T82" fmla="*/ 4191 w 4694"/>
                <a:gd name="T83" fmla="*/ 1457 h 2901"/>
                <a:gd name="T84" fmla="*/ 4371 w 4694"/>
                <a:gd name="T85" fmla="*/ 1325 h 2901"/>
                <a:gd name="T86" fmla="*/ 4508 w 4694"/>
                <a:gd name="T87" fmla="*/ 1193 h 2901"/>
                <a:gd name="T88" fmla="*/ 4610 w 4694"/>
                <a:gd name="T89" fmla="*/ 1061 h 2901"/>
                <a:gd name="T90" fmla="*/ 4670 w 4694"/>
                <a:gd name="T91" fmla="*/ 935 h 2901"/>
                <a:gd name="T92" fmla="*/ 4688 w 4694"/>
                <a:gd name="T93" fmla="*/ 869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61 w 3761"/>
                <a:gd name="T1" fmla="*/ 719 h 2356"/>
                <a:gd name="T2" fmla="*/ 3731 w 3761"/>
                <a:gd name="T3" fmla="*/ 599 h 2356"/>
                <a:gd name="T4" fmla="*/ 3653 w 3761"/>
                <a:gd name="T5" fmla="*/ 486 h 2356"/>
                <a:gd name="T6" fmla="*/ 3522 w 3761"/>
                <a:gd name="T7" fmla="*/ 378 h 2356"/>
                <a:gd name="T8" fmla="*/ 3348 w 3761"/>
                <a:gd name="T9" fmla="*/ 282 h 2356"/>
                <a:gd name="T10" fmla="*/ 3127 w 3761"/>
                <a:gd name="T11" fmla="*/ 192 h 2356"/>
                <a:gd name="T12" fmla="*/ 2864 w 3761"/>
                <a:gd name="T13" fmla="*/ 108 h 2356"/>
                <a:gd name="T14" fmla="*/ 2559 w 3761"/>
                <a:gd name="T15" fmla="*/ 36 h 2356"/>
                <a:gd name="T16" fmla="*/ 2230 w 3761"/>
                <a:gd name="T17" fmla="*/ 0 h 2356"/>
                <a:gd name="T18" fmla="*/ 2577 w 3761"/>
                <a:gd name="T19" fmla="*/ 72 h 2356"/>
                <a:gd name="T20" fmla="*/ 2876 w 3761"/>
                <a:gd name="T21" fmla="*/ 150 h 2356"/>
                <a:gd name="T22" fmla="*/ 3139 w 3761"/>
                <a:gd name="T23" fmla="*/ 234 h 2356"/>
                <a:gd name="T24" fmla="*/ 3348 w 3761"/>
                <a:gd name="T25" fmla="*/ 330 h 2356"/>
                <a:gd name="T26" fmla="*/ 3516 w 3761"/>
                <a:gd name="T27" fmla="*/ 432 h 2356"/>
                <a:gd name="T28" fmla="*/ 3623 w 3761"/>
                <a:gd name="T29" fmla="*/ 545 h 2356"/>
                <a:gd name="T30" fmla="*/ 3683 w 3761"/>
                <a:gd name="T31" fmla="*/ 665 h 2356"/>
                <a:gd name="T32" fmla="*/ 3689 w 3761"/>
                <a:gd name="T33" fmla="*/ 791 h 2356"/>
                <a:gd name="T34" fmla="*/ 3653 w 3761"/>
                <a:gd name="T35" fmla="*/ 887 h 2356"/>
                <a:gd name="T36" fmla="*/ 3593 w 3761"/>
                <a:gd name="T37" fmla="*/ 989 h 2356"/>
                <a:gd name="T38" fmla="*/ 3498 w 3761"/>
                <a:gd name="T39" fmla="*/ 1091 h 2356"/>
                <a:gd name="T40" fmla="*/ 3372 w 3761"/>
                <a:gd name="T41" fmla="*/ 1187 h 2356"/>
                <a:gd name="T42" fmla="*/ 3223 w 3761"/>
                <a:gd name="T43" fmla="*/ 1289 h 2356"/>
                <a:gd name="T44" fmla="*/ 3043 w 3761"/>
                <a:gd name="T45" fmla="*/ 1391 h 2356"/>
                <a:gd name="T46" fmla="*/ 2834 w 3761"/>
                <a:gd name="T47" fmla="*/ 1493 h 2356"/>
                <a:gd name="T48" fmla="*/ 2607 w 3761"/>
                <a:gd name="T49" fmla="*/ 1589 h 2356"/>
                <a:gd name="T50" fmla="*/ 2075 w 3761"/>
                <a:gd name="T51" fmla="*/ 1786 h 2356"/>
                <a:gd name="T52" fmla="*/ 1459 w 3761"/>
                <a:gd name="T53" fmla="*/ 1972 h 2356"/>
                <a:gd name="T54" fmla="*/ 765 w 3761"/>
                <a:gd name="T55" fmla="*/ 2158 h 2356"/>
                <a:gd name="T56" fmla="*/ 0 w 3761"/>
                <a:gd name="T57" fmla="*/ 2326 h 2356"/>
                <a:gd name="T58" fmla="*/ 401 w 3761"/>
                <a:gd name="T59" fmla="*/ 2272 h 2356"/>
                <a:gd name="T60" fmla="*/ 1142 w 3761"/>
                <a:gd name="T61" fmla="*/ 2092 h 2356"/>
                <a:gd name="T62" fmla="*/ 1812 w 3761"/>
                <a:gd name="T63" fmla="*/ 1900 h 2356"/>
                <a:gd name="T64" fmla="*/ 2392 w 3761"/>
                <a:gd name="T65" fmla="*/ 1702 h 2356"/>
                <a:gd name="T66" fmla="*/ 2649 w 3761"/>
                <a:gd name="T67" fmla="*/ 1607 h 2356"/>
                <a:gd name="T68" fmla="*/ 2882 w 3761"/>
                <a:gd name="T69" fmla="*/ 1505 h 2356"/>
                <a:gd name="T70" fmla="*/ 3091 w 3761"/>
                <a:gd name="T71" fmla="*/ 1403 h 2356"/>
                <a:gd name="T72" fmla="*/ 3277 w 3761"/>
                <a:gd name="T73" fmla="*/ 1301 h 2356"/>
                <a:gd name="T74" fmla="*/ 3432 w 3761"/>
                <a:gd name="T75" fmla="*/ 1193 h 2356"/>
                <a:gd name="T76" fmla="*/ 3558 w 3761"/>
                <a:gd name="T77" fmla="*/ 1091 h 2356"/>
                <a:gd name="T78" fmla="*/ 3653 w 3761"/>
                <a:gd name="T79" fmla="*/ 989 h 2356"/>
                <a:gd name="T80" fmla="*/ 3719 w 3761"/>
                <a:gd name="T81" fmla="*/ 887 h 2356"/>
                <a:gd name="T82" fmla="*/ 3755 w 3761"/>
                <a:gd name="T83" fmla="*/ 785 h 2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24 w 2924"/>
                <a:gd name="T1" fmla="*/ 647 h 1846"/>
                <a:gd name="T2" fmla="*/ 2876 w 2924"/>
                <a:gd name="T3" fmla="*/ 528 h 1846"/>
                <a:gd name="T4" fmla="*/ 2750 w 2924"/>
                <a:gd name="T5" fmla="*/ 414 h 1846"/>
                <a:gd name="T6" fmla="*/ 2559 w 2924"/>
                <a:gd name="T7" fmla="*/ 318 h 1846"/>
                <a:gd name="T8" fmla="*/ 2302 w 2924"/>
                <a:gd name="T9" fmla="*/ 228 h 1846"/>
                <a:gd name="T10" fmla="*/ 1985 w 2924"/>
                <a:gd name="T11" fmla="*/ 150 h 1846"/>
                <a:gd name="T12" fmla="*/ 1608 w 2924"/>
                <a:gd name="T13" fmla="*/ 78 h 1846"/>
                <a:gd name="T14" fmla="*/ 1178 w 2924"/>
                <a:gd name="T15" fmla="*/ 24 h 1846"/>
                <a:gd name="T16" fmla="*/ 694 w 2924"/>
                <a:gd name="T17" fmla="*/ 0 h 1846"/>
                <a:gd name="T18" fmla="*/ 1190 w 2924"/>
                <a:gd name="T19" fmla="*/ 48 h 1846"/>
                <a:gd name="T20" fmla="*/ 1626 w 2924"/>
                <a:gd name="T21" fmla="*/ 108 h 1846"/>
                <a:gd name="T22" fmla="*/ 2009 w 2924"/>
                <a:gd name="T23" fmla="*/ 180 h 1846"/>
                <a:gd name="T24" fmla="*/ 2326 w 2924"/>
                <a:gd name="T25" fmla="*/ 264 h 1846"/>
                <a:gd name="T26" fmla="*/ 2571 w 2924"/>
                <a:gd name="T27" fmla="*/ 360 h 1846"/>
                <a:gd name="T28" fmla="*/ 2750 w 2924"/>
                <a:gd name="T29" fmla="*/ 468 h 1846"/>
                <a:gd name="T30" fmla="*/ 2846 w 2924"/>
                <a:gd name="T31" fmla="*/ 587 h 1846"/>
                <a:gd name="T32" fmla="*/ 2864 w 2924"/>
                <a:gd name="T33" fmla="*/ 713 h 1846"/>
                <a:gd name="T34" fmla="*/ 2840 w 2924"/>
                <a:gd name="T35" fmla="*/ 785 h 1846"/>
                <a:gd name="T36" fmla="*/ 2792 w 2924"/>
                <a:gd name="T37" fmla="*/ 857 h 1846"/>
                <a:gd name="T38" fmla="*/ 2625 w 2924"/>
                <a:gd name="T39" fmla="*/ 1001 h 1846"/>
                <a:gd name="T40" fmla="*/ 2368 w 2924"/>
                <a:gd name="T41" fmla="*/ 1145 h 1846"/>
                <a:gd name="T42" fmla="*/ 2033 w 2924"/>
                <a:gd name="T43" fmla="*/ 1289 h 1846"/>
                <a:gd name="T44" fmla="*/ 1626 w 2924"/>
                <a:gd name="T45" fmla="*/ 1433 h 1846"/>
                <a:gd name="T46" fmla="*/ 1142 w 2924"/>
                <a:gd name="T47" fmla="*/ 1571 h 1846"/>
                <a:gd name="T48" fmla="*/ 604 w 2924"/>
                <a:gd name="T49" fmla="*/ 1702 h 1846"/>
                <a:gd name="T50" fmla="*/ 0 w 2924"/>
                <a:gd name="T51" fmla="*/ 1828 h 1846"/>
                <a:gd name="T52" fmla="*/ 311 w 2924"/>
                <a:gd name="T53" fmla="*/ 1780 h 1846"/>
                <a:gd name="T54" fmla="*/ 897 w 2924"/>
                <a:gd name="T55" fmla="*/ 1648 h 1846"/>
                <a:gd name="T56" fmla="*/ 1417 w 2924"/>
                <a:gd name="T57" fmla="*/ 1511 h 1846"/>
                <a:gd name="T58" fmla="*/ 1871 w 2924"/>
                <a:gd name="T59" fmla="*/ 1367 h 1846"/>
                <a:gd name="T60" fmla="*/ 2254 w 2924"/>
                <a:gd name="T61" fmla="*/ 1223 h 1846"/>
                <a:gd name="T62" fmla="*/ 2559 w 2924"/>
                <a:gd name="T63" fmla="*/ 1079 h 1846"/>
                <a:gd name="T64" fmla="*/ 2774 w 2924"/>
                <a:gd name="T65" fmla="*/ 929 h 1846"/>
                <a:gd name="T66" fmla="*/ 2876 w 2924"/>
                <a:gd name="T67" fmla="*/ 815 h 1846"/>
                <a:gd name="T68" fmla="*/ 2912 w 2924"/>
                <a:gd name="T69" fmla="*/ 743 h 1846"/>
                <a:gd name="T70" fmla="*/ 2924 w 2924"/>
                <a:gd name="T71" fmla="*/ 707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39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88 w 1488"/>
                <a:gd name="T7" fmla="*/ 186 h 204"/>
                <a:gd name="T8" fmla="*/ 1399 w 1488"/>
                <a:gd name="T9" fmla="*/ 204 h 204"/>
                <a:gd name="T10" fmla="*/ 1399 w 1488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grpSp>
          <p:nvGrpSpPr>
            <p:cNvPr id="4111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4112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13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3 w 323"/>
                  <a:gd name="T13" fmla="*/ 18 h 162"/>
                  <a:gd name="T14" fmla="*/ 239 w 323"/>
                  <a:gd name="T15" fmla="*/ 54 h 162"/>
                  <a:gd name="T16" fmla="*/ 287 w 323"/>
                  <a:gd name="T17" fmla="*/ 90 h 162"/>
                  <a:gd name="T18" fmla="*/ 317 w 323"/>
                  <a:gd name="T19" fmla="*/ 114 h 162"/>
                  <a:gd name="T20" fmla="*/ 323 w 323"/>
                  <a:gd name="T21" fmla="*/ 126 h 162"/>
                  <a:gd name="T22" fmla="*/ 323 w 323"/>
                  <a:gd name="T23" fmla="*/ 126 h 162"/>
                  <a:gd name="T24" fmla="*/ 22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14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66 w 1250"/>
                  <a:gd name="T1" fmla="*/ 641 h 923"/>
                  <a:gd name="T2" fmla="*/ 1166 w 1250"/>
                  <a:gd name="T3" fmla="*/ 473 h 923"/>
                  <a:gd name="T4" fmla="*/ 1136 w 1250"/>
                  <a:gd name="T5" fmla="*/ 384 h 923"/>
                  <a:gd name="T6" fmla="*/ 1112 w 1250"/>
                  <a:gd name="T7" fmla="*/ 288 h 923"/>
                  <a:gd name="T8" fmla="*/ 1053 w 1250"/>
                  <a:gd name="T9" fmla="*/ 174 h 923"/>
                  <a:gd name="T10" fmla="*/ 981 w 1250"/>
                  <a:gd name="T11" fmla="*/ 96 h 923"/>
                  <a:gd name="T12" fmla="*/ 963 w 1250"/>
                  <a:gd name="T13" fmla="*/ 72 h 923"/>
                  <a:gd name="T14" fmla="*/ 891 w 1250"/>
                  <a:gd name="T15" fmla="*/ 18 h 923"/>
                  <a:gd name="T16" fmla="*/ 819 w 1250"/>
                  <a:gd name="T17" fmla="*/ 6 h 923"/>
                  <a:gd name="T18" fmla="*/ 712 w 1250"/>
                  <a:gd name="T19" fmla="*/ 24 h 923"/>
                  <a:gd name="T20" fmla="*/ 664 w 1250"/>
                  <a:gd name="T21" fmla="*/ 42 h 923"/>
                  <a:gd name="T22" fmla="*/ 568 w 1250"/>
                  <a:gd name="T23" fmla="*/ 120 h 923"/>
                  <a:gd name="T24" fmla="*/ 532 w 1250"/>
                  <a:gd name="T25" fmla="*/ 228 h 923"/>
                  <a:gd name="T26" fmla="*/ 509 w 1250"/>
                  <a:gd name="T27" fmla="*/ 348 h 923"/>
                  <a:gd name="T28" fmla="*/ 431 w 1250"/>
                  <a:gd name="T29" fmla="*/ 479 h 923"/>
                  <a:gd name="T30" fmla="*/ 413 w 1250"/>
                  <a:gd name="T31" fmla="*/ 539 h 923"/>
                  <a:gd name="T32" fmla="*/ 353 w 1250"/>
                  <a:gd name="T33" fmla="*/ 599 h 923"/>
                  <a:gd name="T34" fmla="*/ 305 w 1250"/>
                  <a:gd name="T35" fmla="*/ 629 h 923"/>
                  <a:gd name="T36" fmla="*/ 293 w 1250"/>
                  <a:gd name="T37" fmla="*/ 635 h 923"/>
                  <a:gd name="T38" fmla="*/ 25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0 w 1250"/>
                  <a:gd name="T47" fmla="*/ 869 h 923"/>
                  <a:gd name="T48" fmla="*/ 640 w 1250"/>
                  <a:gd name="T49" fmla="*/ 827 h 923"/>
                  <a:gd name="T50" fmla="*/ 700 w 1250"/>
                  <a:gd name="T51" fmla="*/ 725 h 923"/>
                  <a:gd name="T52" fmla="*/ 694 w 1250"/>
                  <a:gd name="T53" fmla="*/ 611 h 923"/>
                  <a:gd name="T54" fmla="*/ 778 w 1250"/>
                  <a:gd name="T55" fmla="*/ 551 h 923"/>
                  <a:gd name="T56" fmla="*/ 879 w 1250"/>
                  <a:gd name="T57" fmla="*/ 449 h 923"/>
                  <a:gd name="T58" fmla="*/ 909 w 1250"/>
                  <a:gd name="T59" fmla="*/ 414 h 923"/>
                  <a:gd name="T60" fmla="*/ 975 w 1250"/>
                  <a:gd name="T61" fmla="*/ 318 h 923"/>
                  <a:gd name="T62" fmla="*/ 1023 w 1250"/>
                  <a:gd name="T63" fmla="*/ 336 h 923"/>
                  <a:gd name="T64" fmla="*/ 1118 w 1250"/>
                  <a:gd name="T65" fmla="*/ 617 h 923"/>
                  <a:gd name="T66" fmla="*/ 1112 w 1250"/>
                  <a:gd name="T67" fmla="*/ 689 h 923"/>
                  <a:gd name="T68" fmla="*/ 1148 w 1250"/>
                  <a:gd name="T69" fmla="*/ 749 h 923"/>
                  <a:gd name="T70" fmla="*/ 1202 w 1250"/>
                  <a:gd name="T71" fmla="*/ 713 h 923"/>
                  <a:gd name="T72" fmla="*/ 1238 w 1250"/>
                  <a:gd name="T73" fmla="*/ 749 h 923"/>
                  <a:gd name="T74" fmla="*/ 1250 w 1250"/>
                  <a:gd name="T75" fmla="*/ 743 h 923"/>
                  <a:gd name="T76" fmla="*/ 694 w 1250"/>
                  <a:gd name="T77" fmla="*/ 264 h 923"/>
                  <a:gd name="T78" fmla="*/ 784 w 1250"/>
                  <a:gd name="T79" fmla="*/ 372 h 923"/>
                  <a:gd name="T80" fmla="*/ 766 w 1250"/>
                  <a:gd name="T81" fmla="*/ 443 h 923"/>
                  <a:gd name="T82" fmla="*/ 706 w 1250"/>
                  <a:gd name="T83" fmla="*/ 515 h 923"/>
                  <a:gd name="T84" fmla="*/ 658 w 1250"/>
                  <a:gd name="T85" fmla="*/ 569 h 923"/>
                  <a:gd name="T86" fmla="*/ 616 w 1250"/>
                  <a:gd name="T87" fmla="*/ 593 h 923"/>
                  <a:gd name="T88" fmla="*/ 574 w 1250"/>
                  <a:gd name="T89" fmla="*/ 617 h 923"/>
                  <a:gd name="T90" fmla="*/ 562 w 1250"/>
                  <a:gd name="T91" fmla="*/ 707 h 923"/>
                  <a:gd name="T92" fmla="*/ 353 w 1250"/>
                  <a:gd name="T93" fmla="*/ 755 h 923"/>
                  <a:gd name="T94" fmla="*/ 389 w 1250"/>
                  <a:gd name="T95" fmla="*/ 641 h 923"/>
                  <a:gd name="T96" fmla="*/ 425 w 1250"/>
                  <a:gd name="T97" fmla="*/ 647 h 923"/>
                  <a:gd name="T98" fmla="*/ 443 w 1250"/>
                  <a:gd name="T99" fmla="*/ 617 h 923"/>
                  <a:gd name="T100" fmla="*/ 568 w 1250"/>
                  <a:gd name="T101" fmla="*/ 515 h 923"/>
                  <a:gd name="T102" fmla="*/ 616 w 1250"/>
                  <a:gd name="T103" fmla="*/ 473 h 923"/>
                  <a:gd name="T104" fmla="*/ 640 w 1250"/>
                  <a:gd name="T105" fmla="*/ 396 h 923"/>
                  <a:gd name="T106" fmla="*/ 640 w 1250"/>
                  <a:gd name="T107" fmla="*/ 378 h 923"/>
                  <a:gd name="T108" fmla="*/ 664 w 1250"/>
                  <a:gd name="T109" fmla="*/ 270 h 923"/>
                  <a:gd name="T110" fmla="*/ 682 w 1250"/>
                  <a:gd name="T111" fmla="*/ 192 h 923"/>
                  <a:gd name="T112" fmla="*/ 694 w 1250"/>
                  <a:gd name="T113" fmla="*/ 264 h 923"/>
                  <a:gd name="T114" fmla="*/ 532 w 1250"/>
                  <a:gd name="T115" fmla="*/ 455 h 923"/>
                  <a:gd name="T116" fmla="*/ 634 w 1250"/>
                  <a:gd name="T117" fmla="*/ 803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15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16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17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18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19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20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21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8 w 72"/>
                  <a:gd name="T3" fmla="*/ 24 h 54"/>
                  <a:gd name="T4" fmla="*/ 60 w 72"/>
                  <a:gd name="T5" fmla="*/ 12 h 54"/>
                  <a:gd name="T6" fmla="*/ 66 w 72"/>
                  <a:gd name="T7" fmla="*/ 6 h 54"/>
                  <a:gd name="T8" fmla="*/ 72 w 72"/>
                  <a:gd name="T9" fmla="*/ 0 h 54"/>
                  <a:gd name="T10" fmla="*/ 4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7 w 287"/>
                  <a:gd name="T1" fmla="*/ 0 h 84"/>
                  <a:gd name="T2" fmla="*/ 0 w 287"/>
                  <a:gd name="T3" fmla="*/ 84 h 84"/>
                  <a:gd name="T4" fmla="*/ 168 w 287"/>
                  <a:gd name="T5" fmla="*/ 36 h 84"/>
                  <a:gd name="T6" fmla="*/ 114 w 287"/>
                  <a:gd name="T7" fmla="*/ 60 h 84"/>
                  <a:gd name="T8" fmla="*/ 276 w 287"/>
                  <a:gd name="T9" fmla="*/ 18 h 84"/>
                  <a:gd name="T10" fmla="*/ 287 w 287"/>
                  <a:gd name="T11" fmla="*/ 0 h 84"/>
                  <a:gd name="T12" fmla="*/ 287 w 28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26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27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29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30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31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32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33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34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35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36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3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altLang="hu-HU" smtClean="0">
              <a:solidFill>
                <a:srgbClr val="FFFFFF"/>
              </a:solidFill>
            </a:endParaRP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altLang="hu-HU" smtClean="0">
              <a:solidFill>
                <a:srgbClr val="FFFFFF"/>
              </a:solidFill>
            </a:endParaRPr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4E872E-5B5C-482D-BC98-1131BD2D7637}" type="slidenum">
              <a:rPr lang="hu-HU" altLang="hu-H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altLang="hu-H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9281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985524-F1B8-454B-9F64-6AE60C12257E}" type="datetime1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2014.03.06.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hu-HU" smtClean="0">
                <a:solidFill>
                  <a:srgbClr val="1F497D">
                    <a:shade val="90000"/>
                  </a:srgbClr>
                </a:solidFill>
              </a:rPr>
              <a:t>Kalincsák István                        Baross Klub Közhasznú Egyesület</a:t>
            </a:r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A7BEB8-19CB-40FE-B7CD-52D6EE50E563}" type="slidenum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599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985524-F1B8-454B-9F64-6AE60C12257E}" type="datetime1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2014.03.06.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hu-HU" smtClean="0">
                <a:solidFill>
                  <a:srgbClr val="1F497D">
                    <a:shade val="90000"/>
                  </a:srgbClr>
                </a:solidFill>
              </a:rPr>
              <a:t>Kalincsák István                        Baross Klub Közhasznú Egyesület</a:t>
            </a:r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A7BEB8-19CB-40FE-B7CD-52D6EE50E563}" type="slidenum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847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985524-F1B8-454B-9F64-6AE60C12257E}" type="datetime1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2014.03.06.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hu-HU" smtClean="0">
                <a:solidFill>
                  <a:srgbClr val="1F497D">
                    <a:shade val="90000"/>
                  </a:srgbClr>
                </a:solidFill>
              </a:rPr>
              <a:t>Kalincsák István                        Baross Klub Közhasznú Egyesület</a:t>
            </a:r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A7BEB8-19CB-40FE-B7CD-52D6EE50E563}" type="slidenum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877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7 w 3934"/>
                <a:gd name="T3" fmla="*/ 1331 h 1505"/>
                <a:gd name="T4" fmla="*/ 1213 w 3934"/>
                <a:gd name="T5" fmla="*/ 1157 h 1505"/>
                <a:gd name="T6" fmla="*/ 1728 w 3934"/>
                <a:gd name="T7" fmla="*/ 977 h 1505"/>
                <a:gd name="T8" fmla="*/ 2218 w 3934"/>
                <a:gd name="T9" fmla="*/ 792 h 1505"/>
                <a:gd name="T10" fmla="*/ 2457 w 3934"/>
                <a:gd name="T11" fmla="*/ 696 h 1505"/>
                <a:gd name="T12" fmla="*/ 2690 w 3934"/>
                <a:gd name="T13" fmla="*/ 606 h 1505"/>
                <a:gd name="T14" fmla="*/ 2918 w 3934"/>
                <a:gd name="T15" fmla="*/ 510 h 1505"/>
                <a:gd name="T16" fmla="*/ 3139 w 3934"/>
                <a:gd name="T17" fmla="*/ 420 h 1505"/>
                <a:gd name="T18" fmla="*/ 3348 w 3934"/>
                <a:gd name="T19" fmla="*/ 324 h 1505"/>
                <a:gd name="T20" fmla="*/ 3551 w 3934"/>
                <a:gd name="T21" fmla="*/ 234 h 1505"/>
                <a:gd name="T22" fmla="*/ 3749 w 3934"/>
                <a:gd name="T23" fmla="*/ 138 h 1505"/>
                <a:gd name="T24" fmla="*/ 3934 w 3934"/>
                <a:gd name="T25" fmla="*/ 48 h 1505"/>
                <a:gd name="T26" fmla="*/ 3934 w 3934"/>
                <a:gd name="T27" fmla="*/ 0 h 1505"/>
                <a:gd name="T28" fmla="*/ 3743 w 3934"/>
                <a:gd name="T29" fmla="*/ 96 h 1505"/>
                <a:gd name="T30" fmla="*/ 3539 w 3934"/>
                <a:gd name="T31" fmla="*/ 192 h 1505"/>
                <a:gd name="T32" fmla="*/ 3330 w 3934"/>
                <a:gd name="T33" fmla="*/ 288 h 1505"/>
                <a:gd name="T34" fmla="*/ 3115 w 3934"/>
                <a:gd name="T35" fmla="*/ 384 h 1505"/>
                <a:gd name="T36" fmla="*/ 2888 w 3934"/>
                <a:gd name="T37" fmla="*/ 480 h 1505"/>
                <a:gd name="T38" fmla="*/ 2654 w 3934"/>
                <a:gd name="T39" fmla="*/ 576 h 1505"/>
                <a:gd name="T40" fmla="*/ 2409 w 3934"/>
                <a:gd name="T41" fmla="*/ 672 h 1505"/>
                <a:gd name="T42" fmla="*/ 2164 w 3934"/>
                <a:gd name="T43" fmla="*/ 768 h 1505"/>
                <a:gd name="T44" fmla="*/ 1907 w 3934"/>
                <a:gd name="T45" fmla="*/ 864 h 1505"/>
                <a:gd name="T46" fmla="*/ 1650 w 3934"/>
                <a:gd name="T47" fmla="*/ 960 h 1505"/>
                <a:gd name="T48" fmla="*/ 1112 w 3934"/>
                <a:gd name="T49" fmla="*/ 1145 h 1505"/>
                <a:gd name="T50" fmla="*/ 56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0 w 1728"/>
                <a:gd name="T3" fmla="*/ 527 h 689"/>
                <a:gd name="T4" fmla="*/ 963 w 1728"/>
                <a:gd name="T5" fmla="*/ 365 h 689"/>
                <a:gd name="T6" fmla="*/ 1160 w 1728"/>
                <a:gd name="T7" fmla="*/ 287 h 689"/>
                <a:gd name="T8" fmla="*/ 1357 w 1728"/>
                <a:gd name="T9" fmla="*/ 203 h 689"/>
                <a:gd name="T10" fmla="*/ 1549 w 1728"/>
                <a:gd name="T11" fmla="*/ 126 h 689"/>
                <a:gd name="T12" fmla="*/ 1728 w 1728"/>
                <a:gd name="T13" fmla="*/ 48 h 689"/>
                <a:gd name="T14" fmla="*/ 1728 w 1728"/>
                <a:gd name="T15" fmla="*/ 0 h 689"/>
                <a:gd name="T16" fmla="*/ 1531 w 1728"/>
                <a:gd name="T17" fmla="*/ 84 h 689"/>
                <a:gd name="T18" fmla="*/ 1327 w 1728"/>
                <a:gd name="T19" fmla="*/ 167 h 689"/>
                <a:gd name="T20" fmla="*/ 1118 w 1728"/>
                <a:gd name="T21" fmla="*/ 257 h 689"/>
                <a:gd name="T22" fmla="*/ 903 w 1728"/>
                <a:gd name="T23" fmla="*/ 341 h 689"/>
                <a:gd name="T24" fmla="*/ 45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61 w 5561"/>
                <a:gd name="T1" fmla="*/ 929 h 3447"/>
                <a:gd name="T2" fmla="*/ 5537 w 5561"/>
                <a:gd name="T3" fmla="*/ 773 h 3447"/>
                <a:gd name="T4" fmla="*/ 5453 w 5561"/>
                <a:gd name="T5" fmla="*/ 629 h 3447"/>
                <a:gd name="T6" fmla="*/ 5327 w 5561"/>
                <a:gd name="T7" fmla="*/ 492 h 3447"/>
                <a:gd name="T8" fmla="*/ 5148 w 5561"/>
                <a:gd name="T9" fmla="*/ 366 h 3447"/>
                <a:gd name="T10" fmla="*/ 4921 w 5561"/>
                <a:gd name="T11" fmla="*/ 252 h 3447"/>
                <a:gd name="T12" fmla="*/ 4652 w 5561"/>
                <a:gd name="T13" fmla="*/ 144 h 3447"/>
                <a:gd name="T14" fmla="*/ 4341 w 5561"/>
                <a:gd name="T15" fmla="*/ 48 h 3447"/>
                <a:gd name="T16" fmla="*/ 4000 w 5561"/>
                <a:gd name="T17" fmla="*/ 0 h 3447"/>
                <a:gd name="T18" fmla="*/ 4359 w 5561"/>
                <a:gd name="T19" fmla="*/ 90 h 3447"/>
                <a:gd name="T20" fmla="*/ 4670 w 5561"/>
                <a:gd name="T21" fmla="*/ 192 h 3447"/>
                <a:gd name="T22" fmla="*/ 4933 w 5561"/>
                <a:gd name="T23" fmla="*/ 306 h 3447"/>
                <a:gd name="T24" fmla="*/ 5148 w 5561"/>
                <a:gd name="T25" fmla="*/ 426 h 3447"/>
                <a:gd name="T26" fmla="*/ 5315 w 5561"/>
                <a:gd name="T27" fmla="*/ 557 h 3447"/>
                <a:gd name="T28" fmla="*/ 5429 w 5561"/>
                <a:gd name="T29" fmla="*/ 701 h 3447"/>
                <a:gd name="T30" fmla="*/ 5489 w 5561"/>
                <a:gd name="T31" fmla="*/ 851 h 3447"/>
                <a:gd name="T32" fmla="*/ 5489 w 5561"/>
                <a:gd name="T33" fmla="*/ 1013 h 3447"/>
                <a:gd name="T34" fmla="*/ 5441 w 5561"/>
                <a:gd name="T35" fmla="*/ 1163 h 3447"/>
                <a:gd name="T36" fmla="*/ 5345 w 5561"/>
                <a:gd name="T37" fmla="*/ 1319 h 3447"/>
                <a:gd name="T38" fmla="*/ 5202 w 5561"/>
                <a:gd name="T39" fmla="*/ 1475 h 3447"/>
                <a:gd name="T40" fmla="*/ 5017 w 5561"/>
                <a:gd name="T41" fmla="*/ 1630 h 3447"/>
                <a:gd name="T42" fmla="*/ 4789 w 5561"/>
                <a:gd name="T43" fmla="*/ 1786 h 3447"/>
                <a:gd name="T44" fmla="*/ 4526 w 5561"/>
                <a:gd name="T45" fmla="*/ 1948 h 3447"/>
                <a:gd name="T46" fmla="*/ 4215 w 5561"/>
                <a:gd name="T47" fmla="*/ 2104 h 3447"/>
                <a:gd name="T48" fmla="*/ 3875 w 5561"/>
                <a:gd name="T49" fmla="*/ 2260 h 3447"/>
                <a:gd name="T50" fmla="*/ 3498 w 5561"/>
                <a:gd name="T51" fmla="*/ 2416 h 3447"/>
                <a:gd name="T52" fmla="*/ 3085 w 5561"/>
                <a:gd name="T53" fmla="*/ 2566 h 3447"/>
                <a:gd name="T54" fmla="*/ 2643 w 5561"/>
                <a:gd name="T55" fmla="*/ 2715 h 3447"/>
                <a:gd name="T56" fmla="*/ 2164 w 5561"/>
                <a:gd name="T57" fmla="*/ 2865 h 3447"/>
                <a:gd name="T58" fmla="*/ 1662 w 5561"/>
                <a:gd name="T59" fmla="*/ 3009 h 3447"/>
                <a:gd name="T60" fmla="*/ 1136 w 5561"/>
                <a:gd name="T61" fmla="*/ 3147 h 3447"/>
                <a:gd name="T62" fmla="*/ 580 w 5561"/>
                <a:gd name="T63" fmla="*/ 3279 h 3447"/>
                <a:gd name="T64" fmla="*/ 0 w 5561"/>
                <a:gd name="T65" fmla="*/ 3447 h 3447"/>
                <a:gd name="T66" fmla="*/ 867 w 5561"/>
                <a:gd name="T67" fmla="*/ 3249 h 3447"/>
                <a:gd name="T68" fmla="*/ 1417 w 5561"/>
                <a:gd name="T69" fmla="*/ 3105 h 3447"/>
                <a:gd name="T70" fmla="*/ 1937 w 5561"/>
                <a:gd name="T71" fmla="*/ 2961 h 3447"/>
                <a:gd name="T72" fmla="*/ 2434 w 5561"/>
                <a:gd name="T73" fmla="*/ 2817 h 3447"/>
                <a:gd name="T74" fmla="*/ 2900 w 5561"/>
                <a:gd name="T75" fmla="*/ 2668 h 3447"/>
                <a:gd name="T76" fmla="*/ 3330 w 5561"/>
                <a:gd name="T77" fmla="*/ 2512 h 3447"/>
                <a:gd name="T78" fmla="*/ 3731 w 5561"/>
                <a:gd name="T79" fmla="*/ 2356 h 3447"/>
                <a:gd name="T80" fmla="*/ 4096 w 5561"/>
                <a:gd name="T81" fmla="*/ 2200 h 3447"/>
                <a:gd name="T82" fmla="*/ 4425 w 5561"/>
                <a:gd name="T83" fmla="*/ 2038 h 3447"/>
                <a:gd name="T84" fmla="*/ 4718 w 5561"/>
                <a:gd name="T85" fmla="*/ 1876 h 3447"/>
                <a:gd name="T86" fmla="*/ 4969 w 5561"/>
                <a:gd name="T87" fmla="*/ 1720 h 3447"/>
                <a:gd name="T88" fmla="*/ 5178 w 5561"/>
                <a:gd name="T89" fmla="*/ 1559 h 3447"/>
                <a:gd name="T90" fmla="*/ 5339 w 5561"/>
                <a:gd name="T91" fmla="*/ 1397 h 3447"/>
                <a:gd name="T92" fmla="*/ 5459 w 5561"/>
                <a:gd name="T93" fmla="*/ 1241 h 3447"/>
                <a:gd name="T94" fmla="*/ 5537 w 5561"/>
                <a:gd name="T95" fmla="*/ 1085 h 3447"/>
                <a:gd name="T96" fmla="*/ 5555 w 5561"/>
                <a:gd name="T97" fmla="*/ 1007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40 w 5740"/>
                <a:gd name="T1" fmla="*/ 0 h 2098"/>
                <a:gd name="T2" fmla="*/ 5638 w 5740"/>
                <a:gd name="T3" fmla="*/ 72 h 2098"/>
                <a:gd name="T4" fmla="*/ 5537 w 5740"/>
                <a:gd name="T5" fmla="*/ 138 h 2098"/>
                <a:gd name="T6" fmla="*/ 5423 w 5740"/>
                <a:gd name="T7" fmla="*/ 210 h 2098"/>
                <a:gd name="T8" fmla="*/ 5304 w 5740"/>
                <a:gd name="T9" fmla="*/ 276 h 2098"/>
                <a:gd name="T10" fmla="*/ 5052 w 5740"/>
                <a:gd name="T11" fmla="*/ 414 h 2098"/>
                <a:gd name="T12" fmla="*/ 4777 w 5740"/>
                <a:gd name="T13" fmla="*/ 552 h 2098"/>
                <a:gd name="T14" fmla="*/ 4478 w 5740"/>
                <a:gd name="T15" fmla="*/ 690 h 2098"/>
                <a:gd name="T16" fmla="*/ 4162 w 5740"/>
                <a:gd name="T17" fmla="*/ 827 h 2098"/>
                <a:gd name="T18" fmla="*/ 3827 w 5740"/>
                <a:gd name="T19" fmla="*/ 959 h 2098"/>
                <a:gd name="T20" fmla="*/ 3468 w 5740"/>
                <a:gd name="T21" fmla="*/ 1091 h 2098"/>
                <a:gd name="T22" fmla="*/ 3091 w 5740"/>
                <a:gd name="T23" fmla="*/ 1223 h 2098"/>
                <a:gd name="T24" fmla="*/ 2697 w 5740"/>
                <a:gd name="T25" fmla="*/ 1355 h 2098"/>
                <a:gd name="T26" fmla="*/ 2284 w 5740"/>
                <a:gd name="T27" fmla="*/ 1481 h 2098"/>
                <a:gd name="T28" fmla="*/ 1860 w 5740"/>
                <a:gd name="T29" fmla="*/ 1601 h 2098"/>
                <a:gd name="T30" fmla="*/ 1417 w 5740"/>
                <a:gd name="T31" fmla="*/ 1721 h 2098"/>
                <a:gd name="T32" fmla="*/ 957 w 5740"/>
                <a:gd name="T33" fmla="*/ 1834 h 2098"/>
                <a:gd name="T34" fmla="*/ 48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8 w 5740"/>
                <a:gd name="T41" fmla="*/ 1990 h 2098"/>
                <a:gd name="T42" fmla="*/ 951 w 5740"/>
                <a:gd name="T43" fmla="*/ 1882 h 2098"/>
                <a:gd name="T44" fmla="*/ 1405 w 5740"/>
                <a:gd name="T45" fmla="*/ 1763 h 2098"/>
                <a:gd name="T46" fmla="*/ 1842 w 5740"/>
                <a:gd name="T47" fmla="*/ 1649 h 2098"/>
                <a:gd name="T48" fmla="*/ 2266 w 5740"/>
                <a:gd name="T49" fmla="*/ 1523 h 2098"/>
                <a:gd name="T50" fmla="*/ 2679 w 5740"/>
                <a:gd name="T51" fmla="*/ 1397 h 2098"/>
                <a:gd name="T52" fmla="*/ 3067 w 5740"/>
                <a:gd name="T53" fmla="*/ 1271 h 2098"/>
                <a:gd name="T54" fmla="*/ 3444 w 5740"/>
                <a:gd name="T55" fmla="*/ 1139 h 2098"/>
                <a:gd name="T56" fmla="*/ 3803 w 5740"/>
                <a:gd name="T57" fmla="*/ 1007 h 2098"/>
                <a:gd name="T58" fmla="*/ 4138 w 5740"/>
                <a:gd name="T59" fmla="*/ 875 h 2098"/>
                <a:gd name="T60" fmla="*/ 4460 w 5740"/>
                <a:gd name="T61" fmla="*/ 737 h 2098"/>
                <a:gd name="T62" fmla="*/ 4759 w 5740"/>
                <a:gd name="T63" fmla="*/ 600 h 2098"/>
                <a:gd name="T64" fmla="*/ 5040 w 5740"/>
                <a:gd name="T65" fmla="*/ 462 h 2098"/>
                <a:gd name="T66" fmla="*/ 5292 w 5740"/>
                <a:gd name="T67" fmla="*/ 324 h 2098"/>
                <a:gd name="T68" fmla="*/ 5531 w 5740"/>
                <a:gd name="T69" fmla="*/ 186 h 2098"/>
                <a:gd name="T70" fmla="*/ 5740 w 5740"/>
                <a:gd name="T71" fmla="*/ 48 h 2098"/>
                <a:gd name="T72" fmla="*/ 5740 w 5740"/>
                <a:gd name="T73" fmla="*/ 0 h 2098"/>
                <a:gd name="T74" fmla="*/ 5740 w 5740"/>
                <a:gd name="T75" fmla="*/ 0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55 w 1955"/>
                <a:gd name="T1" fmla="*/ 485 h 1265"/>
                <a:gd name="T2" fmla="*/ 1901 w 1955"/>
                <a:gd name="T3" fmla="*/ 390 h 1265"/>
                <a:gd name="T4" fmla="*/ 1770 w 1955"/>
                <a:gd name="T5" fmla="*/ 306 h 1265"/>
                <a:gd name="T6" fmla="*/ 1579 w 1955"/>
                <a:gd name="T7" fmla="*/ 228 h 1265"/>
                <a:gd name="T8" fmla="*/ 1327 w 1955"/>
                <a:gd name="T9" fmla="*/ 162 h 1265"/>
                <a:gd name="T10" fmla="*/ 1010 w 1955"/>
                <a:gd name="T11" fmla="*/ 102 h 1265"/>
                <a:gd name="T12" fmla="*/ 646 w 1955"/>
                <a:gd name="T13" fmla="*/ 54 h 1265"/>
                <a:gd name="T14" fmla="*/ 227 w 1955"/>
                <a:gd name="T15" fmla="*/ 18 h 1265"/>
                <a:gd name="T16" fmla="*/ 0 w 1955"/>
                <a:gd name="T17" fmla="*/ 12 h 1265"/>
                <a:gd name="T18" fmla="*/ 431 w 1955"/>
                <a:gd name="T19" fmla="*/ 48 h 1265"/>
                <a:gd name="T20" fmla="*/ 813 w 1955"/>
                <a:gd name="T21" fmla="*/ 90 h 1265"/>
                <a:gd name="T22" fmla="*/ 1148 w 1955"/>
                <a:gd name="T23" fmla="*/ 144 h 1265"/>
                <a:gd name="T24" fmla="*/ 1423 w 1955"/>
                <a:gd name="T25" fmla="*/ 204 h 1265"/>
                <a:gd name="T26" fmla="*/ 1638 w 1955"/>
                <a:gd name="T27" fmla="*/ 276 h 1265"/>
                <a:gd name="T28" fmla="*/ 1794 w 1955"/>
                <a:gd name="T29" fmla="*/ 360 h 1265"/>
                <a:gd name="T30" fmla="*/ 1883 w 1955"/>
                <a:gd name="T31" fmla="*/ 443 h 1265"/>
                <a:gd name="T32" fmla="*/ 1901 w 1955"/>
                <a:gd name="T33" fmla="*/ 539 h 1265"/>
                <a:gd name="T34" fmla="*/ 1854 w 1955"/>
                <a:gd name="T35" fmla="*/ 629 h 1265"/>
                <a:gd name="T36" fmla="*/ 1746 w 1955"/>
                <a:gd name="T37" fmla="*/ 719 h 1265"/>
                <a:gd name="T38" fmla="*/ 1579 w 1955"/>
                <a:gd name="T39" fmla="*/ 809 h 1265"/>
                <a:gd name="T40" fmla="*/ 1357 w 1955"/>
                <a:gd name="T41" fmla="*/ 899 h 1265"/>
                <a:gd name="T42" fmla="*/ 1088 w 1955"/>
                <a:gd name="T43" fmla="*/ 989 h 1265"/>
                <a:gd name="T44" fmla="*/ 765 w 1955"/>
                <a:gd name="T45" fmla="*/ 1073 h 1265"/>
                <a:gd name="T46" fmla="*/ 407 w 1955"/>
                <a:gd name="T47" fmla="*/ 1157 h 1265"/>
                <a:gd name="T48" fmla="*/ 0 w 1955"/>
                <a:gd name="T49" fmla="*/ 1241 h 1265"/>
                <a:gd name="T50" fmla="*/ 215 w 1955"/>
                <a:gd name="T51" fmla="*/ 1223 h 1265"/>
                <a:gd name="T52" fmla="*/ 610 w 1955"/>
                <a:gd name="T53" fmla="*/ 1139 h 1265"/>
                <a:gd name="T54" fmla="*/ 957 w 1955"/>
                <a:gd name="T55" fmla="*/ 1049 h 1265"/>
                <a:gd name="T56" fmla="*/ 1262 w 1955"/>
                <a:gd name="T57" fmla="*/ 959 h 1265"/>
                <a:gd name="T58" fmla="*/ 1513 w 1955"/>
                <a:gd name="T59" fmla="*/ 863 h 1265"/>
                <a:gd name="T60" fmla="*/ 1716 w 1955"/>
                <a:gd name="T61" fmla="*/ 767 h 1265"/>
                <a:gd name="T62" fmla="*/ 1860 w 1955"/>
                <a:gd name="T63" fmla="*/ 677 h 1265"/>
                <a:gd name="T64" fmla="*/ 1937 w 1955"/>
                <a:gd name="T65" fmla="*/ 581 h 1265"/>
                <a:gd name="T66" fmla="*/ 1955 w 1955"/>
                <a:gd name="T67" fmla="*/ 533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694 w 4694"/>
                <a:gd name="T1" fmla="*/ 797 h 2901"/>
                <a:gd name="T2" fmla="*/ 4664 w 4694"/>
                <a:gd name="T3" fmla="*/ 665 h 2901"/>
                <a:gd name="T4" fmla="*/ 4586 w 4694"/>
                <a:gd name="T5" fmla="*/ 540 h 2901"/>
                <a:gd name="T6" fmla="*/ 4466 w 4694"/>
                <a:gd name="T7" fmla="*/ 426 h 2901"/>
                <a:gd name="T8" fmla="*/ 4299 w 4694"/>
                <a:gd name="T9" fmla="*/ 312 h 2901"/>
                <a:gd name="T10" fmla="*/ 4084 w 4694"/>
                <a:gd name="T11" fmla="*/ 216 h 2901"/>
                <a:gd name="T12" fmla="*/ 3833 w 4694"/>
                <a:gd name="T13" fmla="*/ 120 h 2901"/>
                <a:gd name="T14" fmla="*/ 3540 w 4694"/>
                <a:gd name="T15" fmla="*/ 36 h 2901"/>
                <a:gd name="T16" fmla="*/ 3205 w 4694"/>
                <a:gd name="T17" fmla="*/ 0 h 2901"/>
                <a:gd name="T18" fmla="*/ 3540 w 4694"/>
                <a:gd name="T19" fmla="*/ 78 h 2901"/>
                <a:gd name="T20" fmla="*/ 3833 w 4694"/>
                <a:gd name="T21" fmla="*/ 162 h 2901"/>
                <a:gd name="T22" fmla="*/ 4084 w 4694"/>
                <a:gd name="T23" fmla="*/ 258 h 2901"/>
                <a:gd name="T24" fmla="*/ 4287 w 4694"/>
                <a:gd name="T25" fmla="*/ 366 h 2901"/>
                <a:gd name="T26" fmla="*/ 4443 w 4694"/>
                <a:gd name="T27" fmla="*/ 480 h 2901"/>
                <a:gd name="T28" fmla="*/ 4550 w 4694"/>
                <a:gd name="T29" fmla="*/ 605 h 2901"/>
                <a:gd name="T30" fmla="*/ 4610 w 4694"/>
                <a:gd name="T31" fmla="*/ 737 h 2901"/>
                <a:gd name="T32" fmla="*/ 4610 w 4694"/>
                <a:gd name="T33" fmla="*/ 875 h 2901"/>
                <a:gd name="T34" fmla="*/ 4568 w 4694"/>
                <a:gd name="T35" fmla="*/ 1001 h 2901"/>
                <a:gd name="T36" fmla="*/ 4490 w 4694"/>
                <a:gd name="T37" fmla="*/ 1127 h 2901"/>
                <a:gd name="T38" fmla="*/ 4371 w 4694"/>
                <a:gd name="T39" fmla="*/ 1259 h 2901"/>
                <a:gd name="T40" fmla="*/ 4215 w 4694"/>
                <a:gd name="T41" fmla="*/ 1385 h 2901"/>
                <a:gd name="T42" fmla="*/ 4024 w 4694"/>
                <a:gd name="T43" fmla="*/ 1517 h 2901"/>
                <a:gd name="T44" fmla="*/ 3803 w 4694"/>
                <a:gd name="T45" fmla="*/ 1648 h 2901"/>
                <a:gd name="T46" fmla="*/ 3546 w 4694"/>
                <a:gd name="T47" fmla="*/ 1774 h 2901"/>
                <a:gd name="T48" fmla="*/ 3259 w 4694"/>
                <a:gd name="T49" fmla="*/ 1906 h 2901"/>
                <a:gd name="T50" fmla="*/ 2942 w 4694"/>
                <a:gd name="T51" fmla="*/ 2032 h 2901"/>
                <a:gd name="T52" fmla="*/ 2595 w 4694"/>
                <a:gd name="T53" fmla="*/ 2164 h 2901"/>
                <a:gd name="T54" fmla="*/ 2224 w 4694"/>
                <a:gd name="T55" fmla="*/ 2284 h 2901"/>
                <a:gd name="T56" fmla="*/ 1824 w 4694"/>
                <a:gd name="T57" fmla="*/ 2410 h 2901"/>
                <a:gd name="T58" fmla="*/ 1399 w 4694"/>
                <a:gd name="T59" fmla="*/ 2530 h 2901"/>
                <a:gd name="T60" fmla="*/ 484 w 4694"/>
                <a:gd name="T61" fmla="*/ 2757 h 2901"/>
                <a:gd name="T62" fmla="*/ 0 w 4694"/>
                <a:gd name="T63" fmla="*/ 2901 h 2901"/>
                <a:gd name="T64" fmla="*/ 969 w 4694"/>
                <a:gd name="T65" fmla="*/ 2674 h 2901"/>
                <a:gd name="T66" fmla="*/ 1638 w 4694"/>
                <a:gd name="T67" fmla="*/ 2494 h 2901"/>
                <a:gd name="T68" fmla="*/ 2057 w 4694"/>
                <a:gd name="T69" fmla="*/ 2374 h 2901"/>
                <a:gd name="T70" fmla="*/ 2451 w 4694"/>
                <a:gd name="T71" fmla="*/ 2248 h 2901"/>
                <a:gd name="T72" fmla="*/ 2816 w 4694"/>
                <a:gd name="T73" fmla="*/ 2116 h 2901"/>
                <a:gd name="T74" fmla="*/ 3151 w 4694"/>
                <a:gd name="T75" fmla="*/ 1984 h 2901"/>
                <a:gd name="T76" fmla="*/ 3462 w 4694"/>
                <a:gd name="T77" fmla="*/ 1858 h 2901"/>
                <a:gd name="T78" fmla="*/ 3737 w 4694"/>
                <a:gd name="T79" fmla="*/ 1720 h 2901"/>
                <a:gd name="T80" fmla="*/ 3982 w 4694"/>
                <a:gd name="T81" fmla="*/ 1589 h 2901"/>
                <a:gd name="T82" fmla="*/ 4191 w 4694"/>
                <a:gd name="T83" fmla="*/ 1457 h 2901"/>
                <a:gd name="T84" fmla="*/ 4371 w 4694"/>
                <a:gd name="T85" fmla="*/ 1325 h 2901"/>
                <a:gd name="T86" fmla="*/ 4508 w 4694"/>
                <a:gd name="T87" fmla="*/ 1193 h 2901"/>
                <a:gd name="T88" fmla="*/ 4610 w 4694"/>
                <a:gd name="T89" fmla="*/ 1061 h 2901"/>
                <a:gd name="T90" fmla="*/ 4670 w 4694"/>
                <a:gd name="T91" fmla="*/ 935 h 2901"/>
                <a:gd name="T92" fmla="*/ 4688 w 4694"/>
                <a:gd name="T93" fmla="*/ 869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61 w 3761"/>
                <a:gd name="T1" fmla="*/ 719 h 2356"/>
                <a:gd name="T2" fmla="*/ 3731 w 3761"/>
                <a:gd name="T3" fmla="*/ 599 h 2356"/>
                <a:gd name="T4" fmla="*/ 3653 w 3761"/>
                <a:gd name="T5" fmla="*/ 486 h 2356"/>
                <a:gd name="T6" fmla="*/ 3522 w 3761"/>
                <a:gd name="T7" fmla="*/ 378 h 2356"/>
                <a:gd name="T8" fmla="*/ 3348 w 3761"/>
                <a:gd name="T9" fmla="*/ 282 h 2356"/>
                <a:gd name="T10" fmla="*/ 3127 w 3761"/>
                <a:gd name="T11" fmla="*/ 192 h 2356"/>
                <a:gd name="T12" fmla="*/ 2864 w 3761"/>
                <a:gd name="T13" fmla="*/ 108 h 2356"/>
                <a:gd name="T14" fmla="*/ 2559 w 3761"/>
                <a:gd name="T15" fmla="*/ 36 h 2356"/>
                <a:gd name="T16" fmla="*/ 2230 w 3761"/>
                <a:gd name="T17" fmla="*/ 0 h 2356"/>
                <a:gd name="T18" fmla="*/ 2577 w 3761"/>
                <a:gd name="T19" fmla="*/ 72 h 2356"/>
                <a:gd name="T20" fmla="*/ 2876 w 3761"/>
                <a:gd name="T21" fmla="*/ 150 h 2356"/>
                <a:gd name="T22" fmla="*/ 3139 w 3761"/>
                <a:gd name="T23" fmla="*/ 234 h 2356"/>
                <a:gd name="T24" fmla="*/ 3348 w 3761"/>
                <a:gd name="T25" fmla="*/ 330 h 2356"/>
                <a:gd name="T26" fmla="*/ 3516 w 3761"/>
                <a:gd name="T27" fmla="*/ 432 h 2356"/>
                <a:gd name="T28" fmla="*/ 3623 w 3761"/>
                <a:gd name="T29" fmla="*/ 545 h 2356"/>
                <a:gd name="T30" fmla="*/ 3683 w 3761"/>
                <a:gd name="T31" fmla="*/ 665 h 2356"/>
                <a:gd name="T32" fmla="*/ 3689 w 3761"/>
                <a:gd name="T33" fmla="*/ 791 h 2356"/>
                <a:gd name="T34" fmla="*/ 3653 w 3761"/>
                <a:gd name="T35" fmla="*/ 887 h 2356"/>
                <a:gd name="T36" fmla="*/ 3593 w 3761"/>
                <a:gd name="T37" fmla="*/ 989 h 2356"/>
                <a:gd name="T38" fmla="*/ 3498 w 3761"/>
                <a:gd name="T39" fmla="*/ 1091 h 2356"/>
                <a:gd name="T40" fmla="*/ 3372 w 3761"/>
                <a:gd name="T41" fmla="*/ 1187 h 2356"/>
                <a:gd name="T42" fmla="*/ 3223 w 3761"/>
                <a:gd name="T43" fmla="*/ 1289 h 2356"/>
                <a:gd name="T44" fmla="*/ 3043 w 3761"/>
                <a:gd name="T45" fmla="*/ 1391 h 2356"/>
                <a:gd name="T46" fmla="*/ 2834 w 3761"/>
                <a:gd name="T47" fmla="*/ 1493 h 2356"/>
                <a:gd name="T48" fmla="*/ 2607 w 3761"/>
                <a:gd name="T49" fmla="*/ 1589 h 2356"/>
                <a:gd name="T50" fmla="*/ 2075 w 3761"/>
                <a:gd name="T51" fmla="*/ 1786 h 2356"/>
                <a:gd name="T52" fmla="*/ 1459 w 3761"/>
                <a:gd name="T53" fmla="*/ 1972 h 2356"/>
                <a:gd name="T54" fmla="*/ 765 w 3761"/>
                <a:gd name="T55" fmla="*/ 2158 h 2356"/>
                <a:gd name="T56" fmla="*/ 0 w 3761"/>
                <a:gd name="T57" fmla="*/ 2326 h 2356"/>
                <a:gd name="T58" fmla="*/ 401 w 3761"/>
                <a:gd name="T59" fmla="*/ 2272 h 2356"/>
                <a:gd name="T60" fmla="*/ 1142 w 3761"/>
                <a:gd name="T61" fmla="*/ 2092 h 2356"/>
                <a:gd name="T62" fmla="*/ 1812 w 3761"/>
                <a:gd name="T63" fmla="*/ 1900 h 2356"/>
                <a:gd name="T64" fmla="*/ 2392 w 3761"/>
                <a:gd name="T65" fmla="*/ 1702 h 2356"/>
                <a:gd name="T66" fmla="*/ 2649 w 3761"/>
                <a:gd name="T67" fmla="*/ 1607 h 2356"/>
                <a:gd name="T68" fmla="*/ 2882 w 3761"/>
                <a:gd name="T69" fmla="*/ 1505 h 2356"/>
                <a:gd name="T70" fmla="*/ 3091 w 3761"/>
                <a:gd name="T71" fmla="*/ 1403 h 2356"/>
                <a:gd name="T72" fmla="*/ 3277 w 3761"/>
                <a:gd name="T73" fmla="*/ 1301 h 2356"/>
                <a:gd name="T74" fmla="*/ 3432 w 3761"/>
                <a:gd name="T75" fmla="*/ 1193 h 2356"/>
                <a:gd name="T76" fmla="*/ 3558 w 3761"/>
                <a:gd name="T77" fmla="*/ 1091 h 2356"/>
                <a:gd name="T78" fmla="*/ 3653 w 3761"/>
                <a:gd name="T79" fmla="*/ 989 h 2356"/>
                <a:gd name="T80" fmla="*/ 3719 w 3761"/>
                <a:gd name="T81" fmla="*/ 887 h 2356"/>
                <a:gd name="T82" fmla="*/ 3755 w 3761"/>
                <a:gd name="T83" fmla="*/ 785 h 2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24 w 2924"/>
                <a:gd name="T1" fmla="*/ 647 h 1846"/>
                <a:gd name="T2" fmla="*/ 2876 w 2924"/>
                <a:gd name="T3" fmla="*/ 528 h 1846"/>
                <a:gd name="T4" fmla="*/ 2750 w 2924"/>
                <a:gd name="T5" fmla="*/ 414 h 1846"/>
                <a:gd name="T6" fmla="*/ 2559 w 2924"/>
                <a:gd name="T7" fmla="*/ 318 h 1846"/>
                <a:gd name="T8" fmla="*/ 2302 w 2924"/>
                <a:gd name="T9" fmla="*/ 228 h 1846"/>
                <a:gd name="T10" fmla="*/ 1985 w 2924"/>
                <a:gd name="T11" fmla="*/ 150 h 1846"/>
                <a:gd name="T12" fmla="*/ 1608 w 2924"/>
                <a:gd name="T13" fmla="*/ 78 h 1846"/>
                <a:gd name="T14" fmla="*/ 1178 w 2924"/>
                <a:gd name="T15" fmla="*/ 24 h 1846"/>
                <a:gd name="T16" fmla="*/ 694 w 2924"/>
                <a:gd name="T17" fmla="*/ 0 h 1846"/>
                <a:gd name="T18" fmla="*/ 1190 w 2924"/>
                <a:gd name="T19" fmla="*/ 48 h 1846"/>
                <a:gd name="T20" fmla="*/ 1626 w 2924"/>
                <a:gd name="T21" fmla="*/ 108 h 1846"/>
                <a:gd name="T22" fmla="*/ 2009 w 2924"/>
                <a:gd name="T23" fmla="*/ 180 h 1846"/>
                <a:gd name="T24" fmla="*/ 2326 w 2924"/>
                <a:gd name="T25" fmla="*/ 264 h 1846"/>
                <a:gd name="T26" fmla="*/ 2571 w 2924"/>
                <a:gd name="T27" fmla="*/ 360 h 1846"/>
                <a:gd name="T28" fmla="*/ 2750 w 2924"/>
                <a:gd name="T29" fmla="*/ 468 h 1846"/>
                <a:gd name="T30" fmla="*/ 2846 w 2924"/>
                <a:gd name="T31" fmla="*/ 587 h 1846"/>
                <a:gd name="T32" fmla="*/ 2864 w 2924"/>
                <a:gd name="T33" fmla="*/ 713 h 1846"/>
                <a:gd name="T34" fmla="*/ 2840 w 2924"/>
                <a:gd name="T35" fmla="*/ 785 h 1846"/>
                <a:gd name="T36" fmla="*/ 2792 w 2924"/>
                <a:gd name="T37" fmla="*/ 857 h 1846"/>
                <a:gd name="T38" fmla="*/ 2625 w 2924"/>
                <a:gd name="T39" fmla="*/ 1001 h 1846"/>
                <a:gd name="T40" fmla="*/ 2368 w 2924"/>
                <a:gd name="T41" fmla="*/ 1145 h 1846"/>
                <a:gd name="T42" fmla="*/ 2033 w 2924"/>
                <a:gd name="T43" fmla="*/ 1289 h 1846"/>
                <a:gd name="T44" fmla="*/ 1626 w 2924"/>
                <a:gd name="T45" fmla="*/ 1433 h 1846"/>
                <a:gd name="T46" fmla="*/ 1142 w 2924"/>
                <a:gd name="T47" fmla="*/ 1571 h 1846"/>
                <a:gd name="T48" fmla="*/ 604 w 2924"/>
                <a:gd name="T49" fmla="*/ 1702 h 1846"/>
                <a:gd name="T50" fmla="*/ 0 w 2924"/>
                <a:gd name="T51" fmla="*/ 1828 h 1846"/>
                <a:gd name="T52" fmla="*/ 311 w 2924"/>
                <a:gd name="T53" fmla="*/ 1780 h 1846"/>
                <a:gd name="T54" fmla="*/ 897 w 2924"/>
                <a:gd name="T55" fmla="*/ 1648 h 1846"/>
                <a:gd name="T56" fmla="*/ 1417 w 2924"/>
                <a:gd name="T57" fmla="*/ 1511 h 1846"/>
                <a:gd name="T58" fmla="*/ 1871 w 2924"/>
                <a:gd name="T59" fmla="*/ 1367 h 1846"/>
                <a:gd name="T60" fmla="*/ 2254 w 2924"/>
                <a:gd name="T61" fmla="*/ 1223 h 1846"/>
                <a:gd name="T62" fmla="*/ 2559 w 2924"/>
                <a:gd name="T63" fmla="*/ 1079 h 1846"/>
                <a:gd name="T64" fmla="*/ 2774 w 2924"/>
                <a:gd name="T65" fmla="*/ 929 h 1846"/>
                <a:gd name="T66" fmla="*/ 2876 w 2924"/>
                <a:gd name="T67" fmla="*/ 815 h 1846"/>
                <a:gd name="T68" fmla="*/ 2912 w 2924"/>
                <a:gd name="T69" fmla="*/ 743 h 1846"/>
                <a:gd name="T70" fmla="*/ 2924 w 2924"/>
                <a:gd name="T71" fmla="*/ 707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39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88 w 1488"/>
                <a:gd name="T7" fmla="*/ 186 h 204"/>
                <a:gd name="T8" fmla="*/ 1399 w 1488"/>
                <a:gd name="T9" fmla="*/ 204 h 204"/>
                <a:gd name="T10" fmla="*/ 1399 w 1488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grpSp>
          <p:nvGrpSpPr>
            <p:cNvPr id="4111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4112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13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3 w 323"/>
                  <a:gd name="T13" fmla="*/ 18 h 162"/>
                  <a:gd name="T14" fmla="*/ 239 w 323"/>
                  <a:gd name="T15" fmla="*/ 54 h 162"/>
                  <a:gd name="T16" fmla="*/ 287 w 323"/>
                  <a:gd name="T17" fmla="*/ 90 h 162"/>
                  <a:gd name="T18" fmla="*/ 317 w 323"/>
                  <a:gd name="T19" fmla="*/ 114 h 162"/>
                  <a:gd name="T20" fmla="*/ 323 w 323"/>
                  <a:gd name="T21" fmla="*/ 126 h 162"/>
                  <a:gd name="T22" fmla="*/ 323 w 323"/>
                  <a:gd name="T23" fmla="*/ 126 h 162"/>
                  <a:gd name="T24" fmla="*/ 22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14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66 w 1250"/>
                  <a:gd name="T1" fmla="*/ 641 h 923"/>
                  <a:gd name="T2" fmla="*/ 1166 w 1250"/>
                  <a:gd name="T3" fmla="*/ 473 h 923"/>
                  <a:gd name="T4" fmla="*/ 1136 w 1250"/>
                  <a:gd name="T5" fmla="*/ 384 h 923"/>
                  <a:gd name="T6" fmla="*/ 1112 w 1250"/>
                  <a:gd name="T7" fmla="*/ 288 h 923"/>
                  <a:gd name="T8" fmla="*/ 1053 w 1250"/>
                  <a:gd name="T9" fmla="*/ 174 h 923"/>
                  <a:gd name="T10" fmla="*/ 981 w 1250"/>
                  <a:gd name="T11" fmla="*/ 96 h 923"/>
                  <a:gd name="T12" fmla="*/ 963 w 1250"/>
                  <a:gd name="T13" fmla="*/ 72 h 923"/>
                  <a:gd name="T14" fmla="*/ 891 w 1250"/>
                  <a:gd name="T15" fmla="*/ 18 h 923"/>
                  <a:gd name="T16" fmla="*/ 819 w 1250"/>
                  <a:gd name="T17" fmla="*/ 6 h 923"/>
                  <a:gd name="T18" fmla="*/ 712 w 1250"/>
                  <a:gd name="T19" fmla="*/ 24 h 923"/>
                  <a:gd name="T20" fmla="*/ 664 w 1250"/>
                  <a:gd name="T21" fmla="*/ 42 h 923"/>
                  <a:gd name="T22" fmla="*/ 568 w 1250"/>
                  <a:gd name="T23" fmla="*/ 120 h 923"/>
                  <a:gd name="T24" fmla="*/ 532 w 1250"/>
                  <a:gd name="T25" fmla="*/ 228 h 923"/>
                  <a:gd name="T26" fmla="*/ 509 w 1250"/>
                  <a:gd name="T27" fmla="*/ 348 h 923"/>
                  <a:gd name="T28" fmla="*/ 431 w 1250"/>
                  <a:gd name="T29" fmla="*/ 479 h 923"/>
                  <a:gd name="T30" fmla="*/ 413 w 1250"/>
                  <a:gd name="T31" fmla="*/ 539 h 923"/>
                  <a:gd name="T32" fmla="*/ 353 w 1250"/>
                  <a:gd name="T33" fmla="*/ 599 h 923"/>
                  <a:gd name="T34" fmla="*/ 305 w 1250"/>
                  <a:gd name="T35" fmla="*/ 629 h 923"/>
                  <a:gd name="T36" fmla="*/ 293 w 1250"/>
                  <a:gd name="T37" fmla="*/ 635 h 923"/>
                  <a:gd name="T38" fmla="*/ 25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0 w 1250"/>
                  <a:gd name="T47" fmla="*/ 869 h 923"/>
                  <a:gd name="T48" fmla="*/ 640 w 1250"/>
                  <a:gd name="T49" fmla="*/ 827 h 923"/>
                  <a:gd name="T50" fmla="*/ 700 w 1250"/>
                  <a:gd name="T51" fmla="*/ 725 h 923"/>
                  <a:gd name="T52" fmla="*/ 694 w 1250"/>
                  <a:gd name="T53" fmla="*/ 611 h 923"/>
                  <a:gd name="T54" fmla="*/ 778 w 1250"/>
                  <a:gd name="T55" fmla="*/ 551 h 923"/>
                  <a:gd name="T56" fmla="*/ 879 w 1250"/>
                  <a:gd name="T57" fmla="*/ 449 h 923"/>
                  <a:gd name="T58" fmla="*/ 909 w 1250"/>
                  <a:gd name="T59" fmla="*/ 414 h 923"/>
                  <a:gd name="T60" fmla="*/ 975 w 1250"/>
                  <a:gd name="T61" fmla="*/ 318 h 923"/>
                  <a:gd name="T62" fmla="*/ 1023 w 1250"/>
                  <a:gd name="T63" fmla="*/ 336 h 923"/>
                  <a:gd name="T64" fmla="*/ 1118 w 1250"/>
                  <a:gd name="T65" fmla="*/ 617 h 923"/>
                  <a:gd name="T66" fmla="*/ 1112 w 1250"/>
                  <a:gd name="T67" fmla="*/ 689 h 923"/>
                  <a:gd name="T68" fmla="*/ 1148 w 1250"/>
                  <a:gd name="T69" fmla="*/ 749 h 923"/>
                  <a:gd name="T70" fmla="*/ 1202 w 1250"/>
                  <a:gd name="T71" fmla="*/ 713 h 923"/>
                  <a:gd name="T72" fmla="*/ 1238 w 1250"/>
                  <a:gd name="T73" fmla="*/ 749 h 923"/>
                  <a:gd name="T74" fmla="*/ 1250 w 1250"/>
                  <a:gd name="T75" fmla="*/ 743 h 923"/>
                  <a:gd name="T76" fmla="*/ 694 w 1250"/>
                  <a:gd name="T77" fmla="*/ 264 h 923"/>
                  <a:gd name="T78" fmla="*/ 784 w 1250"/>
                  <a:gd name="T79" fmla="*/ 372 h 923"/>
                  <a:gd name="T80" fmla="*/ 766 w 1250"/>
                  <a:gd name="T81" fmla="*/ 443 h 923"/>
                  <a:gd name="T82" fmla="*/ 706 w 1250"/>
                  <a:gd name="T83" fmla="*/ 515 h 923"/>
                  <a:gd name="T84" fmla="*/ 658 w 1250"/>
                  <a:gd name="T85" fmla="*/ 569 h 923"/>
                  <a:gd name="T86" fmla="*/ 616 w 1250"/>
                  <a:gd name="T87" fmla="*/ 593 h 923"/>
                  <a:gd name="T88" fmla="*/ 574 w 1250"/>
                  <a:gd name="T89" fmla="*/ 617 h 923"/>
                  <a:gd name="T90" fmla="*/ 562 w 1250"/>
                  <a:gd name="T91" fmla="*/ 707 h 923"/>
                  <a:gd name="T92" fmla="*/ 353 w 1250"/>
                  <a:gd name="T93" fmla="*/ 755 h 923"/>
                  <a:gd name="T94" fmla="*/ 389 w 1250"/>
                  <a:gd name="T95" fmla="*/ 641 h 923"/>
                  <a:gd name="T96" fmla="*/ 425 w 1250"/>
                  <a:gd name="T97" fmla="*/ 647 h 923"/>
                  <a:gd name="T98" fmla="*/ 443 w 1250"/>
                  <a:gd name="T99" fmla="*/ 617 h 923"/>
                  <a:gd name="T100" fmla="*/ 568 w 1250"/>
                  <a:gd name="T101" fmla="*/ 515 h 923"/>
                  <a:gd name="T102" fmla="*/ 616 w 1250"/>
                  <a:gd name="T103" fmla="*/ 473 h 923"/>
                  <a:gd name="T104" fmla="*/ 640 w 1250"/>
                  <a:gd name="T105" fmla="*/ 396 h 923"/>
                  <a:gd name="T106" fmla="*/ 640 w 1250"/>
                  <a:gd name="T107" fmla="*/ 378 h 923"/>
                  <a:gd name="T108" fmla="*/ 664 w 1250"/>
                  <a:gd name="T109" fmla="*/ 270 h 923"/>
                  <a:gd name="T110" fmla="*/ 682 w 1250"/>
                  <a:gd name="T111" fmla="*/ 192 h 923"/>
                  <a:gd name="T112" fmla="*/ 694 w 1250"/>
                  <a:gd name="T113" fmla="*/ 264 h 923"/>
                  <a:gd name="T114" fmla="*/ 532 w 1250"/>
                  <a:gd name="T115" fmla="*/ 455 h 923"/>
                  <a:gd name="T116" fmla="*/ 634 w 1250"/>
                  <a:gd name="T117" fmla="*/ 803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15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16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17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18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19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20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21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8 w 72"/>
                  <a:gd name="T3" fmla="*/ 24 h 54"/>
                  <a:gd name="T4" fmla="*/ 60 w 72"/>
                  <a:gd name="T5" fmla="*/ 12 h 54"/>
                  <a:gd name="T6" fmla="*/ 66 w 72"/>
                  <a:gd name="T7" fmla="*/ 6 h 54"/>
                  <a:gd name="T8" fmla="*/ 72 w 72"/>
                  <a:gd name="T9" fmla="*/ 0 h 54"/>
                  <a:gd name="T10" fmla="*/ 4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7 w 287"/>
                  <a:gd name="T1" fmla="*/ 0 h 84"/>
                  <a:gd name="T2" fmla="*/ 0 w 287"/>
                  <a:gd name="T3" fmla="*/ 84 h 84"/>
                  <a:gd name="T4" fmla="*/ 168 w 287"/>
                  <a:gd name="T5" fmla="*/ 36 h 84"/>
                  <a:gd name="T6" fmla="*/ 114 w 287"/>
                  <a:gd name="T7" fmla="*/ 60 h 84"/>
                  <a:gd name="T8" fmla="*/ 276 w 287"/>
                  <a:gd name="T9" fmla="*/ 18 h 84"/>
                  <a:gd name="T10" fmla="*/ 287 w 287"/>
                  <a:gd name="T11" fmla="*/ 0 h 84"/>
                  <a:gd name="T12" fmla="*/ 287 w 28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26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27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29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30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31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32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33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34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35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4136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3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3422FC-1974-4E31-B6EE-412CED5559B1}" type="datetime1">
              <a:rPr lang="hu-H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2014.03.06.</a:t>
            </a:fld>
            <a:endParaRPr lang="hu-HU" smtClean="0">
              <a:solidFill>
                <a:srgbClr val="FFFFFF"/>
              </a:solidFill>
            </a:endParaRP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srgbClr val="FFFFFF"/>
                </a:solidFill>
              </a:rPr>
              <a:t>Kalincsák István                        Baross Klub Közhasznú Egyesület</a:t>
            </a:r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42AB25-8950-4C70-ACD8-5D269BC0DEF3}" type="slidenum">
              <a:rPr lang="hu-H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2925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3072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2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2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2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2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2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2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3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3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3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3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3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3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3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3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4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4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4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4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4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4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4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4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4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4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5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5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5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5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5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5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5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</p:grpSp>
      <p:sp>
        <p:nvSpPr>
          <p:cNvPr id="3075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3075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3075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1A5076-61B1-4122-8C46-EC97F0DFB56F}" type="datetime1">
              <a:rPr lang="hu-H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2014.03.06.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3076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>
                <a:solidFill>
                  <a:srgbClr val="FFFFFF"/>
                </a:solidFill>
              </a:rPr>
              <a:t>Kalincsák István                        Baross Klub Közhasznú Egyesület</a:t>
            </a:r>
          </a:p>
        </p:txBody>
      </p:sp>
      <p:sp>
        <p:nvSpPr>
          <p:cNvPr id="3076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3CA8B8-A679-4176-A361-90BEF4D2937D}" type="slidenum">
              <a:rPr lang="hu-H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619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 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F6D5893-31D3-453D-ABE8-D4C006A89D91}" type="slidenum">
              <a:rPr lang="hu-HU" altLang="hu-HU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altLang="hu-H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8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FFFFFF"/>
                </a:solidFill>
              </a:rPr>
              <a:t>Kalincsák István                                                     2011.02.23.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FFFFFF"/>
                </a:solidFill>
              </a:rPr>
              <a:t>Kalincsák István                                                              2011.02.23.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D3DC1E-A41A-4433-99FC-FAEFDB9BBE1D}" type="slidenum">
              <a:rPr lang="hu-H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97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3072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2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2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2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2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2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2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3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3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3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3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3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3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3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3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4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4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4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4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4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4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4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4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4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4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5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5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5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5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5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5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3075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</p:grpSp>
      <p:sp>
        <p:nvSpPr>
          <p:cNvPr id="3075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3075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3075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>
                <a:solidFill>
                  <a:srgbClr val="FFFFFF"/>
                </a:solidFill>
              </a:rPr>
              <a:t>Kalincsák István                                                     2011.02.23.</a:t>
            </a:r>
          </a:p>
        </p:txBody>
      </p:sp>
      <p:sp>
        <p:nvSpPr>
          <p:cNvPr id="3076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>
                <a:solidFill>
                  <a:srgbClr val="FFFFFF"/>
                </a:solidFill>
              </a:rPr>
              <a:t>Kalincsák István                                                              2011.02.23.</a:t>
            </a:r>
          </a:p>
        </p:txBody>
      </p:sp>
      <p:sp>
        <p:nvSpPr>
          <p:cNvPr id="3076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D3DC1E-A41A-4433-99FC-FAEFDB9BBE1D}" type="slidenum">
              <a:rPr lang="hu-H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300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44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12" Type="http://schemas.openxmlformats.org/officeDocument/2006/relationships/image" Target="../media/image43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7.wmf"/><Relationship Id="rId11" Type="http://schemas.openxmlformats.org/officeDocument/2006/relationships/image" Target="../media/image42.wmf"/><Relationship Id="rId5" Type="http://schemas.openxmlformats.org/officeDocument/2006/relationships/image" Target="../media/image36.wmf"/><Relationship Id="rId15" Type="http://schemas.openxmlformats.org/officeDocument/2006/relationships/image" Target="../media/image46.wmf"/><Relationship Id="rId10" Type="http://schemas.openxmlformats.org/officeDocument/2006/relationships/image" Target="../media/image41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Relationship Id="rId14" Type="http://schemas.openxmlformats.org/officeDocument/2006/relationships/image" Target="../media/image4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56.wmf"/><Relationship Id="rId11" Type="http://schemas.openxmlformats.org/officeDocument/2006/relationships/image" Target="../media/image61.wmf"/><Relationship Id="rId5" Type="http://schemas.openxmlformats.org/officeDocument/2006/relationships/image" Target="../media/image55.wmf"/><Relationship Id="rId10" Type="http://schemas.openxmlformats.org/officeDocument/2006/relationships/image" Target="../media/image60.wmf"/><Relationship Id="rId4" Type="http://schemas.openxmlformats.org/officeDocument/2006/relationships/image" Target="../media/image54.wmf"/><Relationship Id="rId9" Type="http://schemas.openxmlformats.org/officeDocument/2006/relationships/image" Target="../media/image5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0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0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-AbPav5E5M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32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" y="1923956"/>
            <a:ext cx="9207580" cy="493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51520" y="332656"/>
            <a:ext cx="8892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85750">
              <a:lnSpc>
                <a:spcPts val="1800"/>
              </a:lnSpc>
              <a:spcAft>
                <a:spcPts val="0"/>
              </a:spcAft>
            </a:pPr>
            <a:r>
              <a:rPr lang="hu-H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The </a:t>
            </a:r>
            <a:r>
              <a:rPr lang="hu-HU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EuroVelo</a:t>
            </a:r>
            <a:r>
              <a:rPr lang="hu-H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 6 is </a:t>
            </a:r>
            <a:r>
              <a:rPr lang="hu-HU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one</a:t>
            </a:r>
            <a:r>
              <a:rPr lang="hu-H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 of 12 </a:t>
            </a:r>
            <a:r>
              <a:rPr lang="hu-HU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routes</a:t>
            </a:r>
            <a:r>
              <a:rPr lang="hu-H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network</a:t>
            </a:r>
            <a:r>
              <a:rPr lang="hu-H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EuroVelo</a:t>
            </a:r>
            <a:r>
              <a:rPr lang="hu-H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born</a:t>
            </a:r>
            <a:r>
              <a:rPr lang="hu-H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at</a:t>
            </a:r>
            <a:r>
              <a:rPr lang="hu-H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the</a:t>
            </a:r>
            <a:r>
              <a:rPr lang="hu-H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initiative</a:t>
            </a:r>
            <a:r>
              <a:rPr lang="hu-H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 of </a:t>
            </a:r>
            <a:r>
              <a:rPr lang="hu-HU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the</a:t>
            </a:r>
            <a:r>
              <a:rPr lang="hu-H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 European </a:t>
            </a:r>
            <a:r>
              <a:rPr lang="hu-HU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Cyclists</a:t>
            </a:r>
            <a:r>
              <a:rPr lang="hu-H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' </a:t>
            </a:r>
            <a:r>
              <a:rPr lang="hu-HU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Federation</a:t>
            </a:r>
            <a:r>
              <a:rPr lang="hu-H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 (ECF) </a:t>
            </a:r>
            <a:r>
              <a:rPr lang="hu-HU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in</a:t>
            </a:r>
            <a:r>
              <a:rPr lang="hu-H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 1994. </a:t>
            </a:r>
            <a:r>
              <a:rPr lang="hu-HU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Its</a:t>
            </a:r>
            <a:r>
              <a:rPr lang="hu-H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objective</a:t>
            </a:r>
            <a:r>
              <a:rPr lang="hu-H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 is </a:t>
            </a:r>
            <a:r>
              <a:rPr lang="hu-HU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to</a:t>
            </a:r>
            <a:r>
              <a:rPr lang="hu-H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follow</a:t>
            </a:r>
            <a:r>
              <a:rPr lang="hu-H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three</a:t>
            </a:r>
            <a:r>
              <a:rPr lang="hu-H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 of </a:t>
            </a:r>
            <a:r>
              <a:rPr lang="hu-HU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the</a:t>
            </a:r>
            <a:r>
              <a:rPr lang="hu-H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largest</a:t>
            </a:r>
            <a:r>
              <a:rPr lang="hu-H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 European </a:t>
            </a:r>
            <a:r>
              <a:rPr lang="hu-HU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rivers</a:t>
            </a:r>
            <a:r>
              <a:rPr lang="hu-H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 : </a:t>
            </a:r>
            <a:r>
              <a:rPr lang="hu-HU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the</a:t>
            </a:r>
            <a:r>
              <a:rPr lang="hu-H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 Loire, </a:t>
            </a:r>
            <a:r>
              <a:rPr lang="hu-HU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Rhine</a:t>
            </a:r>
            <a:r>
              <a:rPr lang="hu-H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 and </a:t>
            </a:r>
            <a:r>
              <a:rPr lang="hu-HU" dirty="0" err="1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Danube</a:t>
            </a:r>
            <a:r>
              <a:rPr lang="hu-H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.</a:t>
            </a:r>
            <a:endParaRPr lang="hu-HU" sz="1400" dirty="0">
              <a:ea typeface="Calibri"/>
              <a:cs typeface="Times New Roman"/>
            </a:endParaRPr>
          </a:p>
          <a:p>
            <a:pPr marR="285750">
              <a:lnSpc>
                <a:spcPts val="1800"/>
              </a:lnSpc>
              <a:spcAft>
                <a:spcPts val="0"/>
              </a:spcAft>
            </a:pPr>
            <a:r>
              <a:rPr lang="hu-H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hu-H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7945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hu-HU" altLang="hu-HU" dirty="0" err="1">
                <a:solidFill>
                  <a:srgbClr val="FFFFFF"/>
                </a:solidFill>
              </a:rPr>
              <a:t>Kalincsák</a:t>
            </a:r>
            <a:r>
              <a:rPr lang="hu-HU" altLang="hu-HU" dirty="0">
                <a:solidFill>
                  <a:srgbClr val="FFFFFF"/>
                </a:solidFill>
              </a:rPr>
              <a:t> </a:t>
            </a:r>
            <a:r>
              <a:rPr lang="hu-HU" altLang="hu-HU" dirty="0" smtClean="0">
                <a:solidFill>
                  <a:srgbClr val="FFFFFF"/>
                </a:solidFill>
              </a:rPr>
              <a:t>István</a:t>
            </a:r>
            <a:endParaRPr lang="hu-HU" altLang="hu-HU" dirty="0">
              <a:solidFill>
                <a:srgbClr val="FFFFFF"/>
              </a:solidFill>
            </a:endParaRPr>
          </a:p>
        </p:txBody>
      </p:sp>
      <p:sp>
        <p:nvSpPr>
          <p:cNvPr id="15363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D10CE8E-464F-4089-91C3-9F2899A3A753}" type="slidenum">
              <a:rPr lang="hu-HU" altLang="hu-HU">
                <a:solidFill>
                  <a:srgbClr val="FFFFFF"/>
                </a:solidFill>
              </a:rPr>
              <a:pPr eaLnBrk="1" hangingPunct="1"/>
              <a:t>11</a:t>
            </a:fld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smtClean="0"/>
              <a:t>Szabályozási színterek: </a:t>
            </a:r>
            <a:r>
              <a:rPr lang="hu-HU" sz="1900" b="1" smtClean="0"/>
              <a:t>A forgalom és elemei</a:t>
            </a:r>
            <a:r>
              <a:rPr lang="hu-HU" sz="4000" smtClean="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Rendező elv: A forgalom</a:t>
            </a:r>
          </a:p>
        </p:txBody>
      </p:sp>
      <p:grpSp>
        <p:nvGrpSpPr>
          <p:cNvPr id="15366" name="Group 4"/>
          <p:cNvGrpSpPr>
            <a:grpSpLocks/>
          </p:cNvGrpSpPr>
          <p:nvPr/>
        </p:nvGrpSpPr>
        <p:grpSpPr bwMode="auto">
          <a:xfrm>
            <a:off x="395288" y="2708275"/>
            <a:ext cx="5329237" cy="3408363"/>
            <a:chOff x="1008" y="1059"/>
            <a:chExt cx="3768" cy="2733"/>
          </a:xfrm>
        </p:grpSpPr>
        <p:sp>
          <p:nvSpPr>
            <p:cNvPr id="15379" name="AutoShape 5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hu-HU" altLang="hu-HU" smtClean="0">
                <a:solidFill>
                  <a:srgbClr val="FFFFFF"/>
                </a:solidFill>
              </a:endParaRPr>
            </a:p>
          </p:txBody>
        </p:sp>
        <p:sp>
          <p:nvSpPr>
            <p:cNvPr id="15380" name="Oval 6"/>
            <p:cNvSpPr>
              <a:spLocks noChangeArrowheads="1"/>
            </p:cNvSpPr>
            <p:nvPr/>
          </p:nvSpPr>
          <p:spPr bwMode="auto">
            <a:xfrm>
              <a:off x="1008" y="3234"/>
              <a:ext cx="1116" cy="55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hu-HU" altLang="hu-HU" smtClean="0">
                <a:solidFill>
                  <a:srgbClr val="FFFFFF"/>
                </a:solidFill>
              </a:endParaRPr>
            </a:p>
          </p:txBody>
        </p:sp>
        <p:sp>
          <p:nvSpPr>
            <p:cNvPr id="15381" name="Oval 7"/>
            <p:cNvSpPr>
              <a:spLocks noChangeArrowheads="1"/>
            </p:cNvSpPr>
            <p:nvPr/>
          </p:nvSpPr>
          <p:spPr bwMode="auto">
            <a:xfrm>
              <a:off x="2334" y="1059"/>
              <a:ext cx="1116" cy="558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hu-HU" altLang="hu-HU" smtClean="0">
                <a:solidFill>
                  <a:srgbClr val="FFFFFF"/>
                </a:solidFill>
              </a:endParaRPr>
            </a:p>
          </p:txBody>
        </p:sp>
        <p:sp>
          <p:nvSpPr>
            <p:cNvPr id="15382" name="Oval 8"/>
            <p:cNvSpPr>
              <a:spLocks noChangeArrowheads="1"/>
            </p:cNvSpPr>
            <p:nvPr/>
          </p:nvSpPr>
          <p:spPr bwMode="auto">
            <a:xfrm>
              <a:off x="3660" y="3234"/>
              <a:ext cx="1116" cy="558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hu-HU" altLang="hu-H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2627313" y="2852738"/>
            <a:ext cx="1081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altLang="hu-HU" sz="1200" b="1" smtClean="0">
                <a:solidFill>
                  <a:srgbClr val="005A58"/>
                </a:solidFill>
                <a:latin typeface="Verdana" pitchFamily="34" charset="0"/>
              </a:rPr>
              <a:t>Vezető, gyalogos</a:t>
            </a: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611188" y="5589588"/>
            <a:ext cx="1223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altLang="hu-HU" smtClean="0">
                <a:solidFill>
                  <a:srgbClr val="005A58"/>
                </a:solidFill>
                <a:latin typeface="Verdana" pitchFamily="34" charset="0"/>
              </a:rPr>
              <a:t>Jármű</a:t>
            </a:r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4356100" y="5516563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altLang="hu-HU" sz="1200" b="1" smtClean="0">
                <a:solidFill>
                  <a:srgbClr val="005A58"/>
                </a:solidFill>
                <a:latin typeface="Verdana" pitchFamily="34" charset="0"/>
              </a:rPr>
              <a:t>Pálya, környezet</a:t>
            </a:r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2339975" y="4652963"/>
            <a:ext cx="1368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altLang="hu-HU" sz="1400" b="1" i="1" smtClean="0">
                <a:solidFill>
                  <a:srgbClr val="005A58"/>
                </a:solidFill>
                <a:latin typeface="Verdana" pitchFamily="34" charset="0"/>
              </a:rPr>
              <a:t>FORGALOM</a:t>
            </a:r>
          </a:p>
        </p:txBody>
      </p:sp>
      <p:grpSp>
        <p:nvGrpSpPr>
          <p:cNvPr id="15371" name="Group 13"/>
          <p:cNvGrpSpPr>
            <a:grpSpLocks/>
          </p:cNvGrpSpPr>
          <p:nvPr/>
        </p:nvGrpSpPr>
        <p:grpSpPr bwMode="auto">
          <a:xfrm>
            <a:off x="6372225" y="3448050"/>
            <a:ext cx="3040063" cy="3409950"/>
            <a:chOff x="1824" y="633"/>
            <a:chExt cx="2834" cy="2849"/>
          </a:xfrm>
        </p:grpSpPr>
        <p:sp>
          <p:nvSpPr>
            <p:cNvPr id="15375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536 w 21600"/>
                <a:gd name="T1" fmla="*/ 1108 h 21600"/>
                <a:gd name="T2" fmla="*/ 1060 w 21600"/>
                <a:gd name="T3" fmla="*/ 1478 h 21600"/>
                <a:gd name="T4" fmla="*/ 680 w 21600"/>
                <a:gd name="T5" fmla="*/ 967 h 21600"/>
                <a:gd name="T6" fmla="*/ 1060 w 21600"/>
                <a:gd name="T7" fmla="*/ 492 h 21600"/>
                <a:gd name="T8" fmla="*/ 542 w 21600"/>
                <a:gd name="T9" fmla="*/ 4 h 21600"/>
                <a:gd name="T10" fmla="*/ 36 w 21600"/>
                <a:gd name="T11" fmla="*/ 477 h 21600"/>
                <a:gd name="T12" fmla="*/ 416 w 21600"/>
                <a:gd name="T13" fmla="*/ 948 h 21600"/>
                <a:gd name="T14" fmla="*/ 36 w 21600"/>
                <a:gd name="T15" fmla="*/ 147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5376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 w 21600"/>
                <a:gd name="T1" fmla="*/ 855 h 21600"/>
                <a:gd name="T2" fmla="*/ 346 w 21600"/>
                <a:gd name="T3" fmla="*/ 1351 h 21600"/>
                <a:gd name="T4" fmla="*/ 856 w 21600"/>
                <a:gd name="T5" fmla="*/ 888 h 21600"/>
                <a:gd name="T6" fmla="*/ 1385 w 21600"/>
                <a:gd name="T7" fmla="*/ 1353 h 21600"/>
                <a:gd name="T8" fmla="*/ 1778 w 21600"/>
                <a:gd name="T9" fmla="*/ 963 h 21600"/>
                <a:gd name="T10" fmla="*/ 1390 w 21600"/>
                <a:gd name="T11" fmla="*/ 366 h 21600"/>
                <a:gd name="T12" fmla="*/ 889 w 21600"/>
                <a:gd name="T13" fmla="*/ 2 h 21600"/>
                <a:gd name="T14" fmla="*/ 346 w 21600"/>
                <a:gd name="T15" fmla="*/ 37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5377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412 w 21600"/>
                <a:gd name="T1" fmla="*/ 946 h 21600"/>
                <a:gd name="T2" fmla="*/ 22 w 21600"/>
                <a:gd name="T3" fmla="*/ 1382 h 21600"/>
                <a:gd name="T4" fmla="*/ 571 w 21600"/>
                <a:gd name="T5" fmla="*/ 1763 h 21600"/>
                <a:gd name="T6" fmla="*/ 1038 w 21600"/>
                <a:gd name="T7" fmla="*/ 1367 h 21600"/>
                <a:gd name="T8" fmla="*/ 693 w 21600"/>
                <a:gd name="T9" fmla="*/ 889 h 21600"/>
                <a:gd name="T10" fmla="*/ 1044 w 21600"/>
                <a:gd name="T11" fmla="*/ 385 h 21600"/>
                <a:gd name="T12" fmla="*/ 551 w 21600"/>
                <a:gd name="T13" fmla="*/ 1 h 21600"/>
                <a:gd name="T14" fmla="*/ 22 w 21600"/>
                <a:gd name="T15" fmla="*/ 38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15378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395 w 21600"/>
                <a:gd name="T1" fmla="*/ 1026 h 21600"/>
                <a:gd name="T2" fmla="*/ 1415 w 21600"/>
                <a:gd name="T3" fmla="*/ 25 h 21600"/>
                <a:gd name="T4" fmla="*/ 394 w 21600"/>
                <a:gd name="T5" fmla="*/ 42 h 21600"/>
                <a:gd name="T6" fmla="*/ 420 w 21600"/>
                <a:gd name="T7" fmla="*/ 1022 h 21600"/>
                <a:gd name="T8" fmla="*/ 901 w 21600"/>
                <a:gd name="T9" fmla="*/ 627 h 21600"/>
                <a:gd name="T10" fmla="*/ 904 w 21600"/>
                <a:gd name="T11" fmla="*/ 424 h 21600"/>
                <a:gd name="T12" fmla="*/ 1800 w 21600"/>
                <a:gd name="T13" fmla="*/ 487 h 21600"/>
                <a:gd name="T14" fmla="*/ 5 w 21600"/>
                <a:gd name="T15" fmla="*/ 48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</a:endParaRPr>
            </a:p>
          </p:txBody>
        </p:sp>
      </p:grpSp>
      <p:sp>
        <p:nvSpPr>
          <p:cNvPr id="15372" name="Text Box 18"/>
          <p:cNvSpPr txBox="1">
            <a:spLocks noChangeArrowheads="1"/>
          </p:cNvSpPr>
          <p:nvPr/>
        </p:nvSpPr>
        <p:spPr bwMode="auto">
          <a:xfrm>
            <a:off x="6372225" y="5445125"/>
            <a:ext cx="2592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altLang="hu-HU" smtClean="0">
                <a:solidFill>
                  <a:srgbClr val="FF3300"/>
                </a:solidFill>
                <a:latin typeface="Verdana" pitchFamily="34" charset="0"/>
              </a:rPr>
              <a:t>Forgalom-biztonság</a:t>
            </a:r>
          </a:p>
        </p:txBody>
      </p:sp>
      <p:sp>
        <p:nvSpPr>
          <p:cNvPr id="15373" name="AutoShape 19"/>
          <p:cNvSpPr>
            <a:spLocks noChangeArrowheads="1"/>
          </p:cNvSpPr>
          <p:nvPr/>
        </p:nvSpPr>
        <p:spPr bwMode="auto">
          <a:xfrm>
            <a:off x="3708400" y="4508500"/>
            <a:ext cx="3168650" cy="792163"/>
          </a:xfrm>
          <a:prstGeom prst="leftRightArrowCallout">
            <a:avLst>
              <a:gd name="adj1" fmla="val 25000"/>
              <a:gd name="adj2" fmla="val 25000"/>
              <a:gd name="adj3" fmla="val 50000"/>
              <a:gd name="adj4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u-HU" altLang="hu-HU" smtClean="0">
              <a:solidFill>
                <a:srgbClr val="FFFFFF"/>
              </a:solidFill>
            </a:endParaRPr>
          </a:p>
        </p:txBody>
      </p:sp>
      <p:sp>
        <p:nvSpPr>
          <p:cNvPr id="15374" name="Text Box 20"/>
          <p:cNvSpPr txBox="1">
            <a:spLocks noChangeArrowheads="1"/>
          </p:cNvSpPr>
          <p:nvPr/>
        </p:nvSpPr>
        <p:spPr bwMode="auto">
          <a:xfrm>
            <a:off x="4500563" y="4724400"/>
            <a:ext cx="1511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altLang="hu-HU" sz="1600" smtClean="0">
                <a:solidFill>
                  <a:srgbClr val="005A58"/>
                </a:solidFill>
              </a:rPr>
              <a:t>szabályozások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2123728" y="3789040"/>
            <a:ext cx="2022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FF0000"/>
                </a:solidFill>
              </a:rPr>
              <a:t>A közlekedés veszélyes üzem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6789448" y="4354098"/>
            <a:ext cx="2015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FF0000"/>
                </a:solidFill>
              </a:rPr>
              <a:t>Baleset megelőzés</a:t>
            </a:r>
          </a:p>
        </p:txBody>
      </p:sp>
    </p:spTree>
    <p:extLst>
      <p:ext uri="{BB962C8B-B14F-4D97-AF65-F5344CB8AC3E}">
        <p14:creationId xmlns:p14="http://schemas.microsoft.com/office/powerpoint/2010/main" val="355588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CEEF-BD69-4955-901C-F86A522709D7}" type="datetime1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2014.03.06.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BEB8-19CB-40FE-B7CD-52D6EE50E563}" type="slidenum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12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pic>
        <p:nvPicPr>
          <p:cNvPr id="2050" name="Picture 2" descr="I:\MentésC110925\kerékpár\Széna-Varsányi\DSCN748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03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:\MentésC110925\kerékpár\Széna-Varsányi\DSCN74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I:\MentésC110925\kerékpár\Széna-Varsányi\DSCN74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975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MentésC110925\kerékpár\Széna-Varsányi\DSCN74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2088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MentésC110925\kerékpár\Széna-Varsányi\DSCN74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20888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:\MentésC110925\kerékpár\Széna-Varsányi\DSCN749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53136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:\MentésC110925\kerékpár\Széna-Varsányi\DSCN749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19029"/>
            <a:ext cx="2743200" cy="17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:\MentésC110925\kerékpár\Széna-Varsányi\DSCN75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649" y="4799855"/>
            <a:ext cx="27432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706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50" y="0"/>
            <a:ext cx="9144000" cy="686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405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0" y="116632"/>
            <a:ext cx="9112140" cy="579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736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Vezető-e a kerékpáros?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54" y="1628800"/>
            <a:ext cx="8188019" cy="478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029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8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974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FFFFFF"/>
                </a:solidFill>
              </a:rPr>
              <a:t>Kalincsák István                        Baross Klub Közhasznú Egyesület</a:t>
            </a:r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63F96-D600-4F6F-A3EA-243099342714}" type="slidenum">
              <a:rPr lang="hu-HU">
                <a:solidFill>
                  <a:srgbClr val="FFFFFF"/>
                </a:solidFill>
              </a:rPr>
              <a:pPr/>
              <a:t>17</a:t>
            </a:fld>
            <a:endParaRPr lang="hu-HU">
              <a:solidFill>
                <a:srgbClr val="FFFFFF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solidFill>
            <a:srgbClr val="339966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i="1" dirty="0">
                <a:effectLst/>
              </a:rPr>
              <a:t>f) </a:t>
            </a:r>
            <a:r>
              <a:rPr lang="hu-HU" dirty="0">
                <a:solidFill>
                  <a:srgbClr val="FFFF00"/>
                </a:solidFill>
                <a:effectLst/>
              </a:rPr>
              <a:t>Leállósáv</a:t>
            </a:r>
            <a:endParaRPr lang="hu-HU" dirty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1400" b="1" dirty="0">
                <a:effectLst/>
              </a:rPr>
              <a:t>az útnak az úttesttel azonos szintben levő, attól útburkolati jellel elválasztott és útburkolattal ellátott része. </a:t>
            </a:r>
          </a:p>
          <a:p>
            <a:pPr>
              <a:lnSpc>
                <a:spcPct val="80000"/>
              </a:lnSpc>
            </a:pPr>
            <a:endParaRPr lang="hu-HU" sz="1400" b="1" dirty="0">
              <a:effectLst/>
            </a:endParaRPr>
          </a:p>
          <a:p>
            <a:pPr>
              <a:lnSpc>
                <a:spcPct val="80000"/>
              </a:lnSpc>
            </a:pPr>
            <a:r>
              <a:rPr lang="hu-HU" i="1" dirty="0">
                <a:effectLst/>
              </a:rPr>
              <a:t>f</a:t>
            </a:r>
            <a:r>
              <a:rPr lang="hu-HU" dirty="0">
                <a:effectLst/>
              </a:rPr>
              <a:t>/1. </a:t>
            </a:r>
            <a:r>
              <a:rPr lang="hu-HU" dirty="0">
                <a:solidFill>
                  <a:srgbClr val="FFFF00"/>
                </a:solidFill>
                <a:effectLst/>
              </a:rPr>
              <a:t>Kerékpársáv:</a:t>
            </a:r>
          </a:p>
          <a:p>
            <a:pPr>
              <a:lnSpc>
                <a:spcPct val="80000"/>
              </a:lnSpc>
            </a:pPr>
            <a:r>
              <a:rPr lang="hu-HU" sz="1400" dirty="0">
                <a:effectLst/>
              </a:rPr>
              <a:t>az úttesten útburkolati jellel kijelölt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hu-HU" sz="1400" dirty="0">
                <a:effectLst/>
              </a:rPr>
              <a:t>kerékpárosok egyirányú közlekedésére szolgáló –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hu-HU" sz="1400" dirty="0">
                <a:effectLst/>
              </a:rPr>
              <a:t>különleges forgalmi sáv.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1400" dirty="0">
                <a:effectLst/>
              </a:rPr>
              <a:t> </a:t>
            </a:r>
          </a:p>
          <a:p>
            <a:pPr>
              <a:lnSpc>
                <a:spcPct val="80000"/>
              </a:lnSpc>
            </a:pPr>
            <a:endParaRPr lang="hu-HU" i="1" dirty="0">
              <a:effectLst/>
            </a:endParaRPr>
          </a:p>
          <a:p>
            <a:pPr>
              <a:lnSpc>
                <a:spcPct val="80000"/>
              </a:lnSpc>
            </a:pPr>
            <a:r>
              <a:rPr lang="hu-HU" i="1" dirty="0">
                <a:effectLst/>
              </a:rPr>
              <a:t>g) </a:t>
            </a:r>
            <a:r>
              <a:rPr lang="hu-HU" dirty="0">
                <a:solidFill>
                  <a:srgbClr val="FFFF00"/>
                </a:solidFill>
                <a:effectLst/>
              </a:rPr>
              <a:t>Útpadka:</a:t>
            </a:r>
            <a:r>
              <a:rPr lang="hu-HU" dirty="0">
                <a:effectLst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1400" dirty="0">
                <a:effectLst/>
              </a:rPr>
              <a:t>az útnak az úttest mellett levő,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1400" dirty="0">
                <a:effectLst/>
              </a:rPr>
              <a:t>útburkolattal el nem látott része. </a:t>
            </a:r>
          </a:p>
          <a:p>
            <a:pPr>
              <a:lnSpc>
                <a:spcPct val="80000"/>
              </a:lnSpc>
            </a:pPr>
            <a:endParaRPr lang="hu-HU" sz="1400" dirty="0">
              <a:effectLst/>
            </a:endParaRPr>
          </a:p>
          <a:p>
            <a:pPr>
              <a:lnSpc>
                <a:spcPct val="80000"/>
              </a:lnSpc>
            </a:pPr>
            <a:r>
              <a:rPr lang="hu-HU" i="1" dirty="0">
                <a:effectLst/>
              </a:rPr>
              <a:t>h) </a:t>
            </a:r>
            <a:r>
              <a:rPr lang="hu-HU" dirty="0">
                <a:solidFill>
                  <a:srgbClr val="FFFF00"/>
                </a:solidFill>
                <a:effectLst/>
              </a:rPr>
              <a:t>Kerékpárút:</a:t>
            </a:r>
            <a:r>
              <a:rPr lang="hu-HU" dirty="0">
                <a:effectLst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1400" dirty="0">
                <a:effectLst/>
              </a:rPr>
              <a:t>jelzőtáblával kerékpárútként megjelölt út.</a:t>
            </a:r>
            <a:r>
              <a:rPr lang="hu-HU" sz="1400" dirty="0"/>
              <a:t> 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12875"/>
            <a:ext cx="2951162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149725"/>
            <a:ext cx="3241675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50F0-B8E5-4EB7-8C47-6A92E3F90014}" type="datetime1">
              <a:rPr lang="hu-HU" smtClean="0">
                <a:solidFill>
                  <a:srgbClr val="FFFFFF"/>
                </a:solidFill>
              </a:rPr>
              <a:pPr/>
              <a:t>2014.03.06.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71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199" y="6278563"/>
            <a:ext cx="508397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17411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smtClean="0"/>
              <a:t>Járművek csoportosítása a Kresz szerint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u-HU" sz="1600" u="sng" dirty="0" smtClean="0"/>
              <a:t>Beépített erőgéppel nem rendelkező</a:t>
            </a:r>
            <a:r>
              <a:rPr lang="hu-HU" sz="1400" u="sng" dirty="0" smtClean="0"/>
              <a:t>      Beépített erőgéppel rendelkező        Járműszerelvények</a:t>
            </a:r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539750" y="2060575"/>
            <a:ext cx="1584325" cy="15906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hu-HU" sz="1400" smtClean="0">
                <a:solidFill>
                  <a:srgbClr val="FF3300"/>
                </a:solidFill>
              </a:rPr>
              <a:t>Kerékpár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hu-HU" sz="1400" smtClean="0">
                <a:solidFill>
                  <a:srgbClr val="FFFFFF"/>
                </a:solidFill>
              </a:rPr>
              <a:t>Állati e. vont j.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hu-HU" sz="1400" smtClean="0">
                <a:solidFill>
                  <a:srgbClr val="FFFFFF"/>
                </a:solidFill>
              </a:rPr>
              <a:t>Kézikocsi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hu-HU" sz="1400" smtClean="0">
                <a:solidFill>
                  <a:srgbClr val="FFFFFF"/>
                </a:solidFill>
              </a:rPr>
              <a:t>Betegtolókocsi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hu-HU" sz="1400" smtClean="0">
              <a:solidFill>
                <a:srgbClr val="FFFFFF"/>
              </a:solidFill>
            </a:endParaRPr>
          </a:p>
        </p:txBody>
      </p:sp>
      <p:sp>
        <p:nvSpPr>
          <p:cNvPr id="17415" name="Line 5"/>
          <p:cNvSpPr>
            <a:spLocks noChangeShapeType="1"/>
          </p:cNvSpPr>
          <p:nvPr/>
        </p:nvSpPr>
        <p:spPr bwMode="auto">
          <a:xfrm flipH="1">
            <a:off x="3059113" y="1916113"/>
            <a:ext cx="194468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7416" name="Line 6"/>
          <p:cNvSpPr>
            <a:spLocks noChangeShapeType="1"/>
          </p:cNvSpPr>
          <p:nvPr/>
        </p:nvSpPr>
        <p:spPr bwMode="auto">
          <a:xfrm>
            <a:off x="5003800" y="1916113"/>
            <a:ext cx="14398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2411413" y="2636838"/>
            <a:ext cx="1728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sz="1400" u="sng" smtClean="0">
                <a:solidFill>
                  <a:srgbClr val="FFFFFF"/>
                </a:solidFill>
              </a:rPr>
              <a:t>Nem gépjárművek</a:t>
            </a:r>
          </a:p>
        </p:txBody>
      </p:sp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5867400" y="2565400"/>
            <a:ext cx="144145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sz="1400" u="sng" smtClean="0">
                <a:solidFill>
                  <a:srgbClr val="FFFFFF"/>
                </a:solidFill>
              </a:rPr>
              <a:t>Gépjárművek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hu-HU" sz="1400" u="sng" smtClean="0">
              <a:solidFill>
                <a:srgbClr val="FFFFFF"/>
              </a:solidFill>
            </a:endParaRPr>
          </a:p>
        </p:txBody>
      </p:sp>
      <p:sp>
        <p:nvSpPr>
          <p:cNvPr id="17419" name="Text Box 9"/>
          <p:cNvSpPr txBox="1">
            <a:spLocks noChangeArrowheads="1"/>
          </p:cNvSpPr>
          <p:nvPr/>
        </p:nvSpPr>
        <p:spPr bwMode="auto">
          <a:xfrm>
            <a:off x="2555875" y="3068638"/>
            <a:ext cx="1439863" cy="127158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hu-HU" sz="1400" smtClean="0">
                <a:solidFill>
                  <a:srgbClr val="FFFFFF"/>
                </a:solidFill>
              </a:rPr>
              <a:t>Segédmotor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hu-HU" sz="1400" smtClean="0">
                <a:solidFill>
                  <a:srgbClr val="FFFFFF"/>
                </a:solidFill>
              </a:rPr>
              <a:t>Villamos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hu-HU" sz="1400" smtClean="0">
                <a:solidFill>
                  <a:srgbClr val="FFFFFF"/>
                </a:solidFill>
              </a:rPr>
              <a:t>Mg.-vontató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hu-HU" sz="1400" smtClean="0">
                <a:solidFill>
                  <a:srgbClr val="FFFFFF"/>
                </a:solidFill>
              </a:rPr>
              <a:t>Lassú jármű</a:t>
            </a:r>
          </a:p>
        </p:txBody>
      </p:sp>
      <p:sp>
        <p:nvSpPr>
          <p:cNvPr id="17420" name="Line 11"/>
          <p:cNvSpPr>
            <a:spLocks noChangeShapeType="1"/>
          </p:cNvSpPr>
          <p:nvPr/>
        </p:nvSpPr>
        <p:spPr bwMode="auto">
          <a:xfrm flipH="1">
            <a:off x="5435600" y="2852738"/>
            <a:ext cx="10080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7421" name="Line 12"/>
          <p:cNvSpPr>
            <a:spLocks noChangeShapeType="1"/>
          </p:cNvSpPr>
          <p:nvPr/>
        </p:nvSpPr>
        <p:spPr bwMode="auto">
          <a:xfrm>
            <a:off x="6443663" y="2852738"/>
            <a:ext cx="10080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7422" name="Text Box 13"/>
          <p:cNvSpPr txBox="1">
            <a:spLocks noChangeArrowheads="1"/>
          </p:cNvSpPr>
          <p:nvPr/>
        </p:nvSpPr>
        <p:spPr bwMode="auto">
          <a:xfrm>
            <a:off x="4500563" y="3500438"/>
            <a:ext cx="1655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sz="1400" u="sng" smtClean="0">
                <a:solidFill>
                  <a:srgbClr val="FFFFFF"/>
                </a:solidFill>
              </a:rPr>
              <a:t>Motorkerékpárok</a:t>
            </a:r>
          </a:p>
        </p:txBody>
      </p:sp>
      <p:sp>
        <p:nvSpPr>
          <p:cNvPr id="17423" name="Text Box 14"/>
          <p:cNvSpPr txBox="1">
            <a:spLocks noChangeArrowheads="1"/>
          </p:cNvSpPr>
          <p:nvPr/>
        </p:nvSpPr>
        <p:spPr bwMode="auto">
          <a:xfrm>
            <a:off x="7092950" y="3357563"/>
            <a:ext cx="1223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sz="1400" u="sng" smtClean="0">
                <a:solidFill>
                  <a:srgbClr val="FFFFFF"/>
                </a:solidFill>
              </a:rPr>
              <a:t>Gépkocsik</a:t>
            </a:r>
          </a:p>
        </p:txBody>
      </p:sp>
      <p:sp>
        <p:nvSpPr>
          <p:cNvPr id="17424" name="Text Box 15"/>
          <p:cNvSpPr txBox="1">
            <a:spLocks noChangeArrowheads="1"/>
          </p:cNvSpPr>
          <p:nvPr/>
        </p:nvSpPr>
        <p:spPr bwMode="auto">
          <a:xfrm>
            <a:off x="4716463" y="4076700"/>
            <a:ext cx="1223962" cy="11652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hu-HU" sz="1400" smtClean="0">
                <a:solidFill>
                  <a:srgbClr val="FFFFFF"/>
                </a:solidFill>
              </a:rPr>
              <a:t>Szóló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hu-HU" sz="1400" smtClean="0">
                <a:solidFill>
                  <a:srgbClr val="FFFFFF"/>
                </a:solidFill>
              </a:rPr>
              <a:t>Oldalkocsis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hu-HU" sz="1400" smtClean="0">
                <a:solidFill>
                  <a:srgbClr val="FFFFFF"/>
                </a:solidFill>
              </a:rPr>
              <a:t>Motoros tricikli</a:t>
            </a:r>
          </a:p>
        </p:txBody>
      </p:sp>
      <p:sp>
        <p:nvSpPr>
          <p:cNvPr id="17425" name="Text Box 16"/>
          <p:cNvSpPr txBox="1">
            <a:spLocks noChangeArrowheads="1"/>
          </p:cNvSpPr>
          <p:nvPr/>
        </p:nvSpPr>
        <p:spPr bwMode="auto">
          <a:xfrm>
            <a:off x="7019925" y="3860800"/>
            <a:ext cx="1439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hu-HU" smtClean="0">
              <a:solidFill>
                <a:srgbClr val="FFFFFF"/>
              </a:solidFill>
            </a:endParaRPr>
          </a:p>
        </p:txBody>
      </p:sp>
      <p:sp>
        <p:nvSpPr>
          <p:cNvPr id="17426" name="Line 17"/>
          <p:cNvSpPr>
            <a:spLocks noChangeShapeType="1"/>
          </p:cNvSpPr>
          <p:nvPr/>
        </p:nvSpPr>
        <p:spPr bwMode="auto">
          <a:xfrm>
            <a:off x="250825" y="2060575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250825" y="220503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250825" y="2565400"/>
            <a:ext cx="361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250825" y="285273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250825" y="32131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2268538" y="2924175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2268538" y="32131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>
            <a:off x="2268538" y="357346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>
            <a:off x="2268538" y="38608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>
            <a:off x="2268538" y="41497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>
            <a:off x="4500563" y="3789363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>
            <a:off x="4522788" y="4246563"/>
            <a:ext cx="31115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>
            <a:off x="4500563" y="45466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>
            <a:off x="4489450" y="487045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 flipH="1">
            <a:off x="6659563" y="3644900"/>
            <a:ext cx="10080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>
            <a:off x="7667625" y="3644900"/>
            <a:ext cx="86518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6300788" y="4365625"/>
            <a:ext cx="1439862" cy="3143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sz="1400" smtClean="0">
                <a:solidFill>
                  <a:srgbClr val="FFFFFF"/>
                </a:solidFill>
              </a:rPr>
              <a:t>Tehergépkocsi</a:t>
            </a: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7812088" y="4365625"/>
            <a:ext cx="1331912" cy="3143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sz="1400" smtClean="0">
                <a:solidFill>
                  <a:srgbClr val="FFFFFF"/>
                </a:solidFill>
              </a:rPr>
              <a:t>      Vontató</a:t>
            </a:r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7451725" y="1989138"/>
            <a:ext cx="1512888" cy="129063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sz="1200" smtClean="0">
                <a:solidFill>
                  <a:srgbClr val="FFFFFF"/>
                </a:solidFill>
              </a:rPr>
              <a:t>Gépj.,Mg. Vontató,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sz="1200" smtClean="0">
                <a:solidFill>
                  <a:srgbClr val="FFFFFF"/>
                </a:solidFill>
              </a:rPr>
              <a:t>Lassú jármű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sz="1200" smtClean="0">
                <a:solidFill>
                  <a:srgbClr val="FFFFFF"/>
                </a:solidFill>
              </a:rPr>
              <a:t>             +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u-HU" sz="1200" smtClean="0">
                <a:solidFill>
                  <a:srgbClr val="FFFFFF"/>
                </a:solidFill>
              </a:rPr>
              <a:t>Pótkocsi, vagy egyéb vontatmány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4509294"/>
            <a:ext cx="1876810" cy="217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3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>
                <a:solidFill>
                  <a:srgbClr val="1F497D"/>
                </a:solidFill>
              </a:rPr>
              <a:t>Mely berendezéseket kell ellenőrizni minden nap az első elindulás előtt?</a:t>
            </a:r>
            <a:endParaRPr lang="hu-HU" sz="36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0494" y="1469359"/>
            <a:ext cx="6552728" cy="27770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331640" y="4581128"/>
            <a:ext cx="6624736" cy="134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9BBB59"/>
              </a:buClr>
              <a:buSzPct val="95000"/>
              <a:buFont typeface="Wingdings 2"/>
              <a:buChar char=""/>
            </a:pPr>
            <a:r>
              <a:rPr lang="hu-HU" sz="1400" dirty="0">
                <a:solidFill>
                  <a:prstClr val="black"/>
                </a:solidFill>
                <a:latin typeface="Constantia"/>
              </a:rPr>
              <a:t>a, </a:t>
            </a:r>
            <a:r>
              <a:rPr lang="hu-HU" sz="1400" dirty="0" err="1">
                <a:solidFill>
                  <a:prstClr val="black"/>
                </a:solidFill>
                <a:latin typeface="Constantia"/>
              </a:rPr>
              <a:t>A</a:t>
            </a:r>
            <a:r>
              <a:rPr lang="hu-HU" sz="1400" dirty="0">
                <a:solidFill>
                  <a:prstClr val="black"/>
                </a:solidFill>
                <a:latin typeface="Constantia"/>
              </a:rPr>
              <a:t> pedálon és a küllők között </a:t>
            </a:r>
            <a:r>
              <a:rPr lang="hu-HU" sz="1400" dirty="0" err="1" smtClean="0">
                <a:solidFill>
                  <a:prstClr val="black"/>
                </a:solidFill>
                <a:latin typeface="Constantia"/>
              </a:rPr>
              <a:t>borostyánsárga</a:t>
            </a:r>
            <a:r>
              <a:rPr lang="hu-HU" sz="1400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hu-HU" sz="1400" dirty="0">
                <a:solidFill>
                  <a:prstClr val="black"/>
                </a:solidFill>
                <a:latin typeface="Constantia"/>
              </a:rPr>
              <a:t>színű prizmák</a:t>
            </a:r>
          </a:p>
          <a:p>
            <a:pPr marL="274320" lvl="0" indent="-274320">
              <a:spcBef>
                <a:spcPct val="20000"/>
              </a:spcBef>
              <a:buClr>
                <a:srgbClr val="9BBB59"/>
              </a:buClr>
              <a:buSzPct val="95000"/>
              <a:buFont typeface="Wingdings 2"/>
              <a:buChar char=""/>
            </a:pPr>
            <a:r>
              <a:rPr lang="hu-HU" sz="1400" dirty="0">
                <a:solidFill>
                  <a:prstClr val="black"/>
                </a:solidFill>
                <a:latin typeface="Constantia"/>
              </a:rPr>
              <a:t>b, Karos szélességjelző prizma</a:t>
            </a:r>
          </a:p>
          <a:p>
            <a:pPr marL="274320" lvl="0" indent="-274320">
              <a:spcBef>
                <a:spcPct val="20000"/>
              </a:spcBef>
              <a:buClr>
                <a:srgbClr val="9BBB59"/>
              </a:buClr>
              <a:buSzPct val="95000"/>
              <a:buFont typeface="Wingdings 2"/>
              <a:buChar char=""/>
            </a:pPr>
            <a:r>
              <a:rPr lang="hu-HU" sz="1400" dirty="0">
                <a:solidFill>
                  <a:prstClr val="black"/>
                </a:solidFill>
                <a:latin typeface="Constantia"/>
              </a:rPr>
              <a:t>c, </a:t>
            </a:r>
            <a:r>
              <a:rPr lang="hu-HU" sz="1400" dirty="0" err="1">
                <a:solidFill>
                  <a:prstClr val="black"/>
                </a:solidFill>
                <a:latin typeface="Constantia"/>
              </a:rPr>
              <a:t>Visszapillantótükör</a:t>
            </a:r>
            <a:endParaRPr lang="hu-HU" sz="1400" dirty="0">
              <a:solidFill>
                <a:prstClr val="black"/>
              </a:solidFill>
              <a:latin typeface="Constantia"/>
            </a:endParaRPr>
          </a:p>
          <a:p>
            <a:pPr marL="274320" lvl="0" indent="-274320">
              <a:spcBef>
                <a:spcPct val="20000"/>
              </a:spcBef>
              <a:buClr>
                <a:srgbClr val="9BBB59"/>
              </a:buClr>
              <a:buSzPct val="95000"/>
              <a:buFont typeface="Wingdings 2"/>
              <a:buChar char=""/>
            </a:pPr>
            <a:r>
              <a:rPr lang="hu-HU" sz="1400" dirty="0">
                <a:solidFill>
                  <a:prstClr val="black"/>
                </a:solidFill>
                <a:latin typeface="Constantia"/>
              </a:rPr>
              <a:t>d, Sárvédő</a:t>
            </a:r>
          </a:p>
          <a:p>
            <a:pPr marL="274320" lvl="0" indent="-274320">
              <a:spcBef>
                <a:spcPct val="20000"/>
              </a:spcBef>
              <a:buClr>
                <a:srgbClr val="9BBB59"/>
              </a:buClr>
              <a:buSzPct val="95000"/>
              <a:buFont typeface="Wingdings 2"/>
              <a:buChar char=""/>
            </a:pPr>
            <a:r>
              <a:rPr lang="hu-HU" sz="1400" i="1" dirty="0">
                <a:solidFill>
                  <a:prstClr val="black"/>
                </a:solidFill>
                <a:latin typeface="Constantia"/>
              </a:rPr>
              <a:t>e, Kerékpáros bukósisak </a:t>
            </a:r>
            <a:endParaRPr lang="hu-HU" sz="105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331640" y="4302968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1F497D"/>
                </a:solidFill>
              </a:rPr>
              <a:t>A KRESZ által javasolt kerékpártartozékok:</a:t>
            </a:r>
            <a:endParaRPr lang="hu-HU" sz="1400" b="1" dirty="0"/>
          </a:p>
        </p:txBody>
      </p:sp>
    </p:spTree>
    <p:extLst>
      <p:ext uri="{BB962C8B-B14F-4D97-AF65-F5344CB8AC3E}">
        <p14:creationId xmlns:p14="http://schemas.microsoft.com/office/powerpoint/2010/main" val="860912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lgerian" pitchFamily="82" charset="0"/>
              </a:rPr>
              <a:t>A kerékpáros közlekedés aktuális kérdései</a:t>
            </a:r>
            <a:endParaRPr lang="hu-HU" dirty="0">
              <a:latin typeface="Algerian" pitchFamily="8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19672" y="3789040"/>
            <a:ext cx="6400800" cy="1752600"/>
          </a:xfrm>
        </p:spPr>
        <p:txBody>
          <a:bodyPr/>
          <a:lstStyle/>
          <a:p>
            <a:pPr algn="l"/>
            <a:r>
              <a:rPr lang="hu-HU" dirty="0" smtClean="0"/>
              <a:t>Legfontosabb tudnivalók a Mosonmagyaróvár –Levél –Hegyeshalom- Országhatár között megépített kerékpárút használói számára. 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BEB8-19CB-40FE-B7CD-52D6EE50E563}" type="slidenum">
              <a:rPr lang="hu-HU" smtClean="0">
                <a:solidFill>
                  <a:srgbClr val="EEECE1">
                    <a:shade val="90000"/>
                  </a:srgbClr>
                </a:solidFill>
              </a:rPr>
              <a:pPr/>
              <a:t>2</a:t>
            </a:fld>
            <a:endParaRPr lang="hu-HU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497288" cy="365125"/>
          </a:xfrm>
        </p:spPr>
        <p:txBody>
          <a:bodyPr/>
          <a:lstStyle/>
          <a:p>
            <a:r>
              <a:rPr lang="hu-HU" dirty="0" err="1" smtClean="0">
                <a:solidFill>
                  <a:srgbClr val="EEECE1">
                    <a:shade val="90000"/>
                  </a:srgbClr>
                </a:solidFill>
              </a:rPr>
              <a:t>Kalincsák</a:t>
            </a:r>
            <a:r>
              <a:rPr lang="hu-HU" dirty="0" smtClean="0">
                <a:solidFill>
                  <a:srgbClr val="EEECE1">
                    <a:shade val="90000"/>
                  </a:srgbClr>
                </a:solidFill>
              </a:rPr>
              <a:t> István                        Baross Klub Közhasznú Egyesület</a:t>
            </a:r>
            <a:endParaRPr lang="hu-HU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EEECE1">
                    <a:shade val="90000"/>
                  </a:srgbClr>
                </a:solidFill>
              </a:rPr>
              <a:t>2013. 11. </a:t>
            </a:r>
            <a:r>
              <a:rPr lang="hu-HU" smtClean="0">
                <a:solidFill>
                  <a:srgbClr val="EEECE1">
                    <a:shade val="90000"/>
                  </a:srgbClr>
                </a:solidFill>
              </a:rPr>
              <a:t>21.</a:t>
            </a:r>
            <a:endParaRPr lang="hu-HU" dirty="0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18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KRESZ eszközrendszere</a:t>
            </a:r>
            <a:endParaRPr lang="hu-H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6255021" cy="381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03468"/>
            <a:ext cx="16383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013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9738"/>
            <a:ext cx="1113538" cy="160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998538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64" y="480864"/>
            <a:ext cx="998538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4" y="2027625"/>
            <a:ext cx="1368425" cy="13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865" y="2108349"/>
            <a:ext cx="1368425" cy="13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26" y="2143273"/>
            <a:ext cx="129698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463" y="2027625"/>
            <a:ext cx="1287463" cy="12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038" y="2027625"/>
            <a:ext cx="1143000" cy="111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34" y="3789040"/>
            <a:ext cx="998538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936" y="3789040"/>
            <a:ext cx="998537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052" y="3789040"/>
            <a:ext cx="998537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17032"/>
            <a:ext cx="998538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926" y="3789040"/>
            <a:ext cx="998538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Line 12"/>
          <p:cNvSpPr>
            <a:spLocks noChangeShapeType="1"/>
          </p:cNvSpPr>
          <p:nvPr/>
        </p:nvSpPr>
        <p:spPr bwMode="auto">
          <a:xfrm flipH="1">
            <a:off x="2443054" y="4668056"/>
            <a:ext cx="2087562" cy="1008062"/>
          </a:xfrm>
          <a:prstGeom prst="line">
            <a:avLst/>
          </a:prstGeom>
          <a:ln>
            <a:headEnd type="triangle" w="med" len="med"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ker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323528" y="56761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solidFill>
                  <a:srgbClr val="000000"/>
                </a:solidFill>
              </a:rPr>
              <a:t>„Kivéve engedéllyel”, „Kivéve taxi”, illetőleg „Kivéve.....(tömegközlekedési vállalat)” </a:t>
            </a: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H="1" flipV="1">
            <a:off x="7308849" y="4760590"/>
            <a:ext cx="32345" cy="104467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ker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6508305" y="5805264"/>
            <a:ext cx="1665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000000"/>
                </a:solidFill>
              </a:rPr>
              <a:t>Kivéve kerékpár</a:t>
            </a:r>
          </a:p>
        </p:txBody>
      </p:sp>
      <p:sp>
        <p:nvSpPr>
          <p:cNvPr id="21" name="Téglalap 20"/>
          <p:cNvSpPr/>
          <p:nvPr/>
        </p:nvSpPr>
        <p:spPr>
          <a:xfrm>
            <a:off x="3599848" y="3450742"/>
            <a:ext cx="1861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000000"/>
                </a:solidFill>
              </a:rPr>
              <a:t>Tilalmi jelzőtáblák</a:t>
            </a:r>
          </a:p>
        </p:txBody>
      </p:sp>
      <p:sp>
        <p:nvSpPr>
          <p:cNvPr id="22" name="Téglalap 21"/>
          <p:cNvSpPr/>
          <p:nvPr/>
        </p:nvSpPr>
        <p:spPr>
          <a:xfrm>
            <a:off x="4368235" y="1739017"/>
            <a:ext cx="2473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000000"/>
                </a:solidFill>
              </a:rPr>
              <a:t>Utasítást adó jelzőtáblák</a:t>
            </a:r>
          </a:p>
        </p:txBody>
      </p:sp>
      <p:sp>
        <p:nvSpPr>
          <p:cNvPr id="23" name="Téglalap 22"/>
          <p:cNvSpPr/>
          <p:nvPr/>
        </p:nvSpPr>
        <p:spPr>
          <a:xfrm>
            <a:off x="4027564" y="122012"/>
            <a:ext cx="3417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000000"/>
                </a:solidFill>
              </a:rPr>
              <a:t>Elsőbbséget szabályozó jelzőtáblák</a:t>
            </a:r>
          </a:p>
        </p:txBody>
      </p:sp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457" y="491344"/>
            <a:ext cx="1173134" cy="124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688" y="473985"/>
            <a:ext cx="1208647" cy="117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94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Veszélyt jelző táblák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67" y="1556792"/>
            <a:ext cx="2078037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60" y="1565190"/>
            <a:ext cx="2016125" cy="165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942" y="1556792"/>
            <a:ext cx="2016125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712" y="1522327"/>
            <a:ext cx="1871663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2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356992"/>
            <a:ext cx="1890713" cy="223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68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sz="4000"/>
              <a:t>Útbaigazítást, tájékoztatást adó JELZŐTÁBLÁK</a:t>
            </a:r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773238"/>
            <a:ext cx="998537" cy="971550"/>
          </a:xfrm>
          <a:noFill/>
          <a:ln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773238"/>
            <a:ext cx="998537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773238"/>
            <a:ext cx="1071562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773238"/>
            <a:ext cx="1646238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844675"/>
            <a:ext cx="1250950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92600"/>
            <a:ext cx="168275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292600"/>
            <a:ext cx="1250950" cy="166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292600"/>
            <a:ext cx="1250950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292600"/>
            <a:ext cx="1214438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292600"/>
            <a:ext cx="1250950" cy="161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68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Útburkolati jelek</a:t>
            </a: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916113"/>
            <a:ext cx="22479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916113"/>
            <a:ext cx="22764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365625"/>
            <a:ext cx="2819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292600"/>
            <a:ext cx="25527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82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1692275" y="1339850"/>
            <a:ext cx="576263" cy="3889375"/>
          </a:xfrm>
          <a:prstGeom prst="upArrow">
            <a:avLst>
              <a:gd name="adj1" fmla="val 50000"/>
              <a:gd name="adj2" fmla="val 1687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>
              <a:solidFill>
                <a:srgbClr val="000000"/>
              </a:solidFill>
            </a:endParaRP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539750" y="1268413"/>
            <a:ext cx="504825" cy="4032250"/>
          </a:xfrm>
          <a:prstGeom prst="downArrow">
            <a:avLst>
              <a:gd name="adj1" fmla="val 50000"/>
              <a:gd name="adj2" fmla="val 1996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>
              <a:solidFill>
                <a:srgbClr val="000000"/>
              </a:solidFill>
            </a:endParaRP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1835150" y="3860800"/>
            <a:ext cx="814388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>
              <a:solidFill>
                <a:srgbClr val="000000"/>
              </a:solidFill>
            </a:endParaRP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 flipH="1" flipV="1">
            <a:off x="179388" y="1052513"/>
            <a:ext cx="684212" cy="93345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>
              <a:solidFill>
                <a:srgbClr val="000000"/>
              </a:solidFill>
            </a:endParaRP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 flipH="1">
            <a:off x="971550" y="2276475"/>
            <a:ext cx="1223963" cy="1008063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>
              <a:solidFill>
                <a:srgbClr val="000000"/>
              </a:solidFill>
            </a:endParaRP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7483960" y="1448594"/>
            <a:ext cx="935038" cy="3671888"/>
          </a:xfrm>
          <a:prstGeom prst="upArrow">
            <a:avLst>
              <a:gd name="adj1" fmla="val 50000"/>
              <a:gd name="adj2" fmla="val 981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>
              <a:solidFill>
                <a:srgbClr val="000000"/>
              </a:solidFill>
            </a:endParaRPr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8469043" y="1375570"/>
            <a:ext cx="647700" cy="3744912"/>
          </a:xfrm>
          <a:prstGeom prst="upArrow">
            <a:avLst>
              <a:gd name="adj1" fmla="val 50000"/>
              <a:gd name="adj2" fmla="val 1445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>
              <a:solidFill>
                <a:srgbClr val="000000"/>
              </a:solidFill>
            </a:endParaRPr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7762082" y="1991187"/>
            <a:ext cx="1223963" cy="4318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>
              <a:solidFill>
                <a:srgbClr val="000000"/>
              </a:solidFill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763713" y="0"/>
            <a:ext cx="51133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hu-HU" altLang="hu-HU" sz="2400" dirty="0" smtClean="0">
                <a:solidFill>
                  <a:srgbClr val="000000"/>
                </a:solidFill>
              </a:rPr>
              <a:t>Általános rendelkezések</a:t>
            </a:r>
            <a:endParaRPr lang="hu-HU" altLang="hu-HU" sz="2400" dirty="0">
              <a:solidFill>
                <a:srgbClr val="000000"/>
              </a:solidFill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539750" y="5229225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hu-HU" altLang="hu-HU" sz="2400">
                <a:solidFill>
                  <a:srgbClr val="000000"/>
                </a:solidFill>
              </a:rPr>
              <a:t>Szemből	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5854701" y="5141410"/>
            <a:ext cx="316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hu-HU" altLang="hu-HU" sz="2400" dirty="0">
                <a:solidFill>
                  <a:srgbClr val="000000"/>
                </a:solidFill>
              </a:rPr>
              <a:t>Azonos irányból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403350" y="5805488"/>
            <a:ext cx="66976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hu-HU" altLang="hu-HU" sz="2400">
                <a:solidFill>
                  <a:srgbClr val="000000"/>
                </a:solidFill>
              </a:rPr>
              <a:t>KANYARODÁSI SZABÁLY, </a:t>
            </a:r>
            <a:r>
              <a:rPr lang="hu-HU" altLang="hu-HU" sz="2400">
                <a:solidFill>
                  <a:srgbClr val="FF0000"/>
                </a:solidFill>
              </a:rPr>
              <a:t>A VILLAMOSRA IS ÉRVÉNYES!!!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856" y="1952625"/>
            <a:ext cx="36766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Kanyar jobbra 1"/>
          <p:cNvSpPr/>
          <p:nvPr/>
        </p:nvSpPr>
        <p:spPr bwMode="auto">
          <a:xfrm rot="5400000">
            <a:off x="4194162" y="3032510"/>
            <a:ext cx="252437" cy="504056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>
              <a:solidFill>
                <a:srgbClr val="0000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913856" y="620688"/>
            <a:ext cx="2810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Elsőbbség : </a:t>
            </a:r>
            <a:r>
              <a:rPr lang="hu-HU" altLang="hu-HU" sz="1200" dirty="0" smtClean="0">
                <a:solidFill>
                  <a:srgbClr val="000000"/>
                </a:solidFill>
              </a:rPr>
              <a:t>PÁRHUZAMOS </a:t>
            </a:r>
            <a:r>
              <a:rPr lang="hu-HU" altLang="hu-HU" sz="1200" dirty="0">
                <a:solidFill>
                  <a:srgbClr val="000000"/>
                </a:solidFill>
              </a:rPr>
              <a:t>IRÁNYBÓL ÉRKEZŐ JÁRMŰVEK</a:t>
            </a: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2670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120426" y="2636838"/>
            <a:ext cx="5688012" cy="1008062"/>
          </a:xfrm>
          <a:prstGeom prst="leftArrow">
            <a:avLst>
              <a:gd name="adj1" fmla="val 50000"/>
              <a:gd name="adj2" fmla="val 1410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>
              <a:solidFill>
                <a:srgbClr val="000000"/>
              </a:solidFill>
            </a:endParaRP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 flipH="1">
            <a:off x="5098315" y="2429464"/>
            <a:ext cx="3887787" cy="2808288"/>
          </a:xfrm>
          <a:custGeom>
            <a:avLst/>
            <a:gdLst>
              <a:gd name="G0" fmla="+- 0 0 0"/>
              <a:gd name="G1" fmla="+- -10026574 0 0"/>
              <a:gd name="G2" fmla="+- 0 0 -10026574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0026574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026574"/>
              <a:gd name="G36" fmla="sin G34 -10026574"/>
              <a:gd name="G37" fmla="+/ -10026574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3321 w 21600"/>
              <a:gd name="T5" fmla="*/ 298 h 21600"/>
              <a:gd name="T6" fmla="*/ 3583 w 21600"/>
              <a:gd name="T7" fmla="*/ 7121 h 21600"/>
              <a:gd name="T8" fmla="*/ 12060 w 21600"/>
              <a:gd name="T9" fmla="*/ 5549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8769" y="5399"/>
                  <a:pt x="6910" y="6538"/>
                  <a:pt x="5988" y="8347"/>
                </a:cubicBezTo>
                <a:lnTo>
                  <a:pt x="1177" y="5895"/>
                </a:lnTo>
                <a:cubicBezTo>
                  <a:pt x="3021" y="2277"/>
                  <a:pt x="6739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>
              <a:solidFill>
                <a:srgbClr val="000000"/>
              </a:solidFill>
            </a:endParaRP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 flipH="1" flipV="1">
            <a:off x="7185877" y="-1179512"/>
            <a:ext cx="1800225" cy="4606925"/>
          </a:xfrm>
          <a:custGeom>
            <a:avLst/>
            <a:gdLst>
              <a:gd name="G0" fmla="+- 0 0 0"/>
              <a:gd name="G1" fmla="+- -10026574 0 0"/>
              <a:gd name="G2" fmla="+- 0 0 -10026574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0026574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026574"/>
              <a:gd name="G36" fmla="sin G34 -10026574"/>
              <a:gd name="G37" fmla="+/ -10026574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3321 w 21600"/>
              <a:gd name="T5" fmla="*/ 298 h 21600"/>
              <a:gd name="T6" fmla="*/ 3583 w 21600"/>
              <a:gd name="T7" fmla="*/ 7121 h 21600"/>
              <a:gd name="T8" fmla="*/ 12060 w 21600"/>
              <a:gd name="T9" fmla="*/ 5549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8769" y="5399"/>
                  <a:pt x="6910" y="6538"/>
                  <a:pt x="5988" y="8347"/>
                </a:cubicBezTo>
                <a:lnTo>
                  <a:pt x="1177" y="5895"/>
                </a:lnTo>
                <a:cubicBezTo>
                  <a:pt x="3021" y="2277"/>
                  <a:pt x="6739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>
              <a:solidFill>
                <a:srgbClr val="000000"/>
              </a:solidFill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6537383" y="3977277"/>
            <a:ext cx="504825" cy="2520950"/>
          </a:xfrm>
          <a:prstGeom prst="upArrow">
            <a:avLst>
              <a:gd name="adj1" fmla="val 50000"/>
              <a:gd name="adj2" fmla="val 12484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2400">
              <a:solidFill>
                <a:srgbClr val="000000"/>
              </a:solidFill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23850" y="260350"/>
            <a:ext cx="55435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hu-HU" altLang="hu-HU" sz="2400">
                <a:solidFill>
                  <a:srgbClr val="000000"/>
                </a:solidFill>
              </a:rPr>
              <a:t>Merőleges irányból érkező járművek: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hu-HU" altLang="hu-H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JOBBKÉZ SZABÁLY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84213" y="5157788"/>
            <a:ext cx="4608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hu-HU" altLang="hu-HU" sz="2400">
                <a:solidFill>
                  <a:srgbClr val="009900"/>
                </a:solidFill>
              </a:rPr>
              <a:t>Villamosra nem vonatkozik!!!!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10652"/>
            <a:ext cx="3095625" cy="272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64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1800"/>
              <a:t>Az alábbi képen kinek köteles</a:t>
            </a:r>
            <a:r>
              <a:rPr lang="hu-HU" altLang="hu-HU" sz="2800"/>
              <a:t> </a:t>
            </a:r>
            <a:r>
              <a:rPr lang="hu-HU" altLang="hu-HU" sz="1800"/>
              <a:t>elsőbbséget adni a kerékpáros?</a:t>
            </a:r>
            <a:br>
              <a:rPr lang="hu-HU" altLang="hu-HU" sz="1800"/>
            </a:br>
            <a:r>
              <a:rPr lang="hu-HU" altLang="hu-HU" sz="1800"/>
              <a:t>a.)	Csak a B jelű személyautónak</a:t>
            </a:r>
            <a:br>
              <a:rPr lang="hu-HU" altLang="hu-HU" sz="1800"/>
            </a:br>
            <a:r>
              <a:rPr lang="hu-HU" altLang="hu-HU" sz="1800"/>
              <a:t>b.)	Mindegyik járműnek</a:t>
            </a:r>
            <a:br>
              <a:rPr lang="hu-HU" altLang="hu-HU" sz="1800"/>
            </a:br>
            <a:r>
              <a:rPr lang="hu-HU" altLang="hu-HU" sz="1800"/>
              <a:t>c.)	Egyiknek sem</a:t>
            </a:r>
            <a:r>
              <a:rPr lang="hu-HU" altLang="hu-HU" sz="2800"/>
              <a:t>.</a:t>
            </a:r>
          </a:p>
        </p:txBody>
      </p:sp>
      <p:pic>
        <p:nvPicPr>
          <p:cNvPr id="44036" name="Picture 4" descr="t1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1773238"/>
            <a:ext cx="6119812" cy="467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323850" y="1916113"/>
            <a:ext cx="2016125" cy="43926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 flipH="1">
            <a:off x="250825" y="1844675"/>
            <a:ext cx="2089150" cy="45370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53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" y="3429000"/>
            <a:ext cx="46101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4" y="188640"/>
            <a:ext cx="448627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004048" y="40466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FFF"/>
                </a:solidFill>
              </a:rPr>
              <a:t>Kanyarodás jelzése</a:t>
            </a:r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292080" y="436510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FFF"/>
                </a:solidFill>
              </a:rPr>
              <a:t>Megállás, elindulás jelzése</a:t>
            </a:r>
            <a:endParaRPr lang="hu-H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41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630616" cy="3096344"/>
          </a:xfrm>
        </p:spPr>
        <p:txBody>
          <a:bodyPr/>
          <a:lstStyle/>
          <a:p>
            <a:r>
              <a:rPr lang="hu-HU" dirty="0" smtClean="0">
                <a:latin typeface="Baskerville Old Face" panose="02020602080505020303" pitchFamily="18" charset="0"/>
              </a:rPr>
              <a:t>Hegyeshalomban, az 1.sz. főút átkelési szakaszán kialakított kerékpársávval kapcsolatos legfontosabb ismeretek</a:t>
            </a:r>
            <a:endParaRPr lang="hu-HU" dirty="0">
              <a:latin typeface="Baskerville Old Face" panose="02020602080505020303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115616" y="213285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7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hu-HU" sz="3200" dirty="0">
                <a:ea typeface="Calibri"/>
                <a:cs typeface="Times New Roman"/>
              </a:rPr>
              <a:t/>
            </a:r>
            <a:br>
              <a:rPr lang="hu-HU" sz="3200" dirty="0">
                <a:ea typeface="Calibri"/>
                <a:cs typeface="Times New Roman"/>
              </a:rPr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hu-HU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http://www.youtube.com/watch?v=n-AbPav5E5M</a:t>
            </a:r>
            <a:endParaRPr lang="hu-HU" sz="2000" dirty="0">
              <a:ea typeface="Calibri"/>
              <a:cs typeface="Times New Roman"/>
            </a:endParaRPr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hu-HU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http://www.youtube.com/watch?v=n-AbPav5E5M</a:t>
            </a:r>
            <a:endParaRPr lang="hu-H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66652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587152"/>
          </a:xfrm>
        </p:spPr>
        <p:txBody>
          <a:bodyPr/>
          <a:lstStyle/>
          <a:p>
            <a:r>
              <a:rPr lang="hu-HU" sz="2000" dirty="0" smtClean="0"/>
              <a:t>1sz.út – Zalka Máté utcai csomópont 1</a:t>
            </a:r>
            <a:r>
              <a:rPr lang="hu-HU" sz="4000" dirty="0" smtClean="0"/>
              <a:t>.</a:t>
            </a:r>
            <a:endParaRPr lang="hu-H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851" y="764704"/>
            <a:ext cx="8997863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52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külterületi kerékpárútról érkező kerékpárosok csak jobbra, az 1.sz utat keresztezve folytathatják útjukat. Az 1sz. Úton haladóknak elsőbbséget kell adni. Az ellenkező oldalon a z 1.sz. főúton kerékpársávban, vagy a Zalka utca irányában folytathatják útjukat.  </a:t>
            </a:r>
            <a:r>
              <a:rPr lang="hu-HU" sz="1600" dirty="0" smtClean="0"/>
              <a:t/>
            </a:r>
            <a:br>
              <a:rPr lang="hu-HU" sz="1600" dirty="0" smtClean="0"/>
            </a:br>
            <a:r>
              <a:rPr lang="hu-HU" sz="2000" dirty="0" smtClean="0"/>
              <a:t>2.</a:t>
            </a:r>
            <a:endParaRPr lang="hu-H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2" y="1484784"/>
            <a:ext cx="75342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9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72400" cy="587152"/>
          </a:xfrm>
        </p:spPr>
        <p:txBody>
          <a:bodyPr>
            <a:norm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4" y="764704"/>
            <a:ext cx="8662296" cy="593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28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587152"/>
          </a:xfrm>
        </p:spPr>
        <p:txBody>
          <a:bodyPr/>
          <a:lstStyle/>
          <a:p>
            <a:r>
              <a:rPr lang="hu-HU" sz="2000" dirty="0" smtClean="0"/>
              <a:t>1sz. főút – Kossuth u.- Pozsonyi úti csomópont 1.</a:t>
            </a:r>
            <a:endParaRPr lang="hu-HU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04" y="630233"/>
            <a:ext cx="8207943" cy="60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21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803176"/>
          </a:xfrm>
        </p:spPr>
        <p:txBody>
          <a:bodyPr/>
          <a:lstStyle/>
          <a:p>
            <a:r>
              <a:rPr lang="hu-HU" sz="2000" dirty="0" smtClean="0"/>
              <a:t>2.</a:t>
            </a:r>
            <a:endParaRPr lang="hu-HU" sz="20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776864" cy="576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4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9164" y="260648"/>
            <a:ext cx="7772400" cy="299120"/>
          </a:xfrm>
        </p:spPr>
        <p:txBody>
          <a:bodyPr/>
          <a:lstStyle/>
          <a:p>
            <a:r>
              <a:rPr lang="hu-HU" sz="2000" dirty="0" smtClean="0"/>
              <a:t>3.</a:t>
            </a:r>
            <a:endParaRPr lang="hu-HU" sz="2000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08199"/>
            <a:ext cx="8280920" cy="614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53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8297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88905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34495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3905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CEEF-BD69-4955-901C-F86A522709D7}" type="datetime1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2014.03.06.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solidFill>
                  <a:srgbClr val="1F497D">
                    <a:shade val="90000"/>
                  </a:srgbClr>
                </a:solidFill>
              </a:rPr>
              <a:t>Kalincsák István                        Baross Klub Közhasznú Egyesület</a:t>
            </a:r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7BEB8-19CB-40FE-B7CD-52D6EE50E563}" type="slidenum">
              <a:rPr lang="hu-HU" smtClean="0">
                <a:solidFill>
                  <a:srgbClr val="1F497D">
                    <a:shade val="90000"/>
                  </a:srgbClr>
                </a:solidFill>
              </a:rPr>
              <a:pPr/>
              <a:t>4</a:t>
            </a:fld>
            <a:endParaRPr lang="hu-HU">
              <a:solidFill>
                <a:srgbClr val="1F497D">
                  <a:shade val="90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I:\MentésC110925\kerékpár\Széna-Varsányi\DSCN74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2258"/>
            <a:ext cx="3758158" cy="28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769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Nézetek és vélemények/ eredmény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hu-HU" dirty="0">
              <a:solidFill>
                <a:prstClr val="black"/>
              </a:solidFill>
            </a:endParaRPr>
          </a:p>
          <a:p>
            <a:endParaRPr lang="hu-HU" dirty="0"/>
          </a:p>
        </p:txBody>
      </p:sp>
      <p:pic>
        <p:nvPicPr>
          <p:cNvPr id="4" name="Kép 3" descr="https://encrypted-tbn2.gstatic.com/images?q=tbn:ANd9GcS_X-ePmv1WWxYuxtGAyJOqI0iJJ5zB1CA8Q-8G2rA5RFGWm78Q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06" y="1412776"/>
            <a:ext cx="4499993" cy="3140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https://encrypted-tbn3.gstatic.com/images?q=tbn:ANd9GcT9mVOiPKsyLKYcNik7PmdJEqzyNAplLZbawmsryR9lBcAneQ3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8" y="1412776"/>
            <a:ext cx="4644008" cy="3140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https://encrypted-tbn1.gstatic.com/images?q=tbn:ANd9GcR57axpuwMwEArvSqsrypgp9wn4_x9PuT7-FtbHzQuFAQ4GQx1kPQ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502" y="4553743"/>
            <a:ext cx="3631691" cy="2304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2447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ovenring-Eindhoven-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323528" y="33265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Hollandia kerékpáros körforgalom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12141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653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2051720" y="623731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Hollandia az 1970-es években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37067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ike repai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772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1331640" y="602128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Kerékpárszerelő műhely Hollandiában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29432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87549"/>
            <a:ext cx="9144000" cy="580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52118" y="18864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Nemzetközi kerékpárutak a Szigetközben.  A szigetköz úthálózata.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9057509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Verseny">
  <a:themeElements>
    <a:clrScheme name="Verseny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Verseny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Lendüle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rseny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seny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seny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seny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seny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seny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seny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seny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Áramlá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Áramlá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Áramlá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Verseny">
  <a:themeElements>
    <a:clrScheme name="Verseny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Verseny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rseny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seny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seny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seny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seny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seny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seny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seny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Mérleg">
  <a:themeElements>
    <a:clrScheme name="Mérleg 4">
      <a:dk1>
        <a:srgbClr val="005A58"/>
      </a:dk1>
      <a:lt1>
        <a:srgbClr val="FFFFFF"/>
      </a:lt1>
      <a:dk2>
        <a:srgbClr val="00716E"/>
      </a:dk2>
      <a:lt2>
        <a:srgbClr val="FFFF99"/>
      </a:lt2>
      <a:accent1>
        <a:srgbClr val="2DB3B0"/>
      </a:accent1>
      <a:accent2>
        <a:srgbClr val="6D6FC7"/>
      </a:accent2>
      <a:accent3>
        <a:srgbClr val="AABBBA"/>
      </a:accent3>
      <a:accent4>
        <a:srgbClr val="DADADA"/>
      </a:accent4>
      <a:accent5>
        <a:srgbClr val="ADD6D4"/>
      </a:accent5>
      <a:accent6>
        <a:srgbClr val="6264B4"/>
      </a:accent6>
      <a:hlink>
        <a:srgbClr val="00FFFF"/>
      </a:hlink>
      <a:folHlink>
        <a:srgbClr val="00FF00"/>
      </a:folHlink>
    </a:clrScheme>
    <a:fontScheme name="Mérleg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érleg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érleg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érleg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érleg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érleg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érleg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érleg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érleg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érleg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-téma">
  <a:themeElements>
    <a:clrScheme name="">
      <a:dk1>
        <a:srgbClr val="000000"/>
      </a:dk1>
      <a:lt1>
        <a:srgbClr val="F7D3F9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AE6FB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ffice-t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Hegycsúc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Mérleg">
  <a:themeElements>
    <a:clrScheme name="Mérleg 4">
      <a:dk1>
        <a:srgbClr val="005A58"/>
      </a:dk1>
      <a:lt1>
        <a:srgbClr val="FFFFFF"/>
      </a:lt1>
      <a:dk2>
        <a:srgbClr val="00716E"/>
      </a:dk2>
      <a:lt2>
        <a:srgbClr val="FFFF99"/>
      </a:lt2>
      <a:accent1>
        <a:srgbClr val="2DB3B0"/>
      </a:accent1>
      <a:accent2>
        <a:srgbClr val="6D6FC7"/>
      </a:accent2>
      <a:accent3>
        <a:srgbClr val="AABBBA"/>
      </a:accent3>
      <a:accent4>
        <a:srgbClr val="DADADA"/>
      </a:accent4>
      <a:accent5>
        <a:srgbClr val="ADD6D4"/>
      </a:accent5>
      <a:accent6>
        <a:srgbClr val="6264B4"/>
      </a:accent6>
      <a:hlink>
        <a:srgbClr val="00FFFF"/>
      </a:hlink>
      <a:folHlink>
        <a:srgbClr val="00FF00"/>
      </a:folHlink>
    </a:clrScheme>
    <a:fontScheme name="Mérleg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érleg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érleg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érleg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érleg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érleg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érleg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érleg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érleg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érleg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492</Words>
  <Application>Microsoft Office PowerPoint</Application>
  <PresentationFormat>Diavetítés a képernyőre (4:3 oldalarány)</PresentationFormat>
  <Paragraphs>110</Paragraphs>
  <Slides>39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13</vt:i4>
      </vt:variant>
      <vt:variant>
        <vt:lpstr>Téma</vt:lpstr>
      </vt:variant>
      <vt:variant>
        <vt:i4>10</vt:i4>
      </vt:variant>
      <vt:variant>
        <vt:lpstr>Diacímek</vt:lpstr>
      </vt:variant>
      <vt:variant>
        <vt:i4>39</vt:i4>
      </vt:variant>
    </vt:vector>
  </HeadingPairs>
  <TitlesOfParts>
    <vt:vector size="62" baseType="lpstr">
      <vt:lpstr>Algerian</vt:lpstr>
      <vt:lpstr>Arial</vt:lpstr>
      <vt:lpstr>Baskerville Old Face</vt:lpstr>
      <vt:lpstr>Book Antiqua</vt:lpstr>
      <vt:lpstr>Calibri</vt:lpstr>
      <vt:lpstr>Constantia</vt:lpstr>
      <vt:lpstr>Lucida Sans</vt:lpstr>
      <vt:lpstr>Tahoma</vt:lpstr>
      <vt:lpstr>Times New Roman</vt:lpstr>
      <vt:lpstr>Verdana</vt:lpstr>
      <vt:lpstr>Wingdings</vt:lpstr>
      <vt:lpstr>Wingdings 2</vt:lpstr>
      <vt:lpstr>Wingdings 3</vt:lpstr>
      <vt:lpstr>Office-téma</vt:lpstr>
      <vt:lpstr>Áramlás</vt:lpstr>
      <vt:lpstr>1_Áramlás</vt:lpstr>
      <vt:lpstr>2_Áramlás</vt:lpstr>
      <vt:lpstr>1_Verseny</vt:lpstr>
      <vt:lpstr>1_Mérleg</vt:lpstr>
      <vt:lpstr>1_Office-téma</vt:lpstr>
      <vt:lpstr>Hegycsúcs</vt:lpstr>
      <vt:lpstr>2_Mérleg</vt:lpstr>
      <vt:lpstr>Verseny</vt:lpstr>
      <vt:lpstr>PowerPoint bemutató</vt:lpstr>
      <vt:lpstr>A kerékpáros közlekedés aktuális kérdései</vt:lpstr>
      <vt:lpstr> </vt:lpstr>
      <vt:lpstr>PowerPoint bemutató</vt:lpstr>
      <vt:lpstr>Nézetek és vélemények/ eredmény</vt:lpstr>
      <vt:lpstr>PowerPoint bemutató</vt:lpstr>
      <vt:lpstr>PowerPoint bemutató</vt:lpstr>
      <vt:lpstr>PowerPoint bemutató</vt:lpstr>
      <vt:lpstr>PowerPoint bemutató</vt:lpstr>
      <vt:lpstr>PowerPoint bemutató</vt:lpstr>
      <vt:lpstr>Szabályozási színterek: A forgalom és elemei </vt:lpstr>
      <vt:lpstr>PowerPoint bemutató</vt:lpstr>
      <vt:lpstr>PowerPoint bemutató</vt:lpstr>
      <vt:lpstr>PowerPoint bemutató</vt:lpstr>
      <vt:lpstr>Vezető-e a kerékpáros?</vt:lpstr>
      <vt:lpstr>PowerPoint bemutató</vt:lpstr>
      <vt:lpstr>PowerPoint bemutató</vt:lpstr>
      <vt:lpstr>Járművek csoportosítása a Kresz szerint</vt:lpstr>
      <vt:lpstr>Mely berendezéseket kell ellenőrizni minden nap az első elindulás előtt?</vt:lpstr>
      <vt:lpstr>A KRESZ eszközrendszere</vt:lpstr>
      <vt:lpstr>PowerPoint bemutató</vt:lpstr>
      <vt:lpstr>Veszélyt jelző táblák</vt:lpstr>
      <vt:lpstr>Útbaigazítást, tájékoztatást adó JELZŐTÁBLÁK</vt:lpstr>
      <vt:lpstr>Útburkolati jelek</vt:lpstr>
      <vt:lpstr>PowerPoint bemutató</vt:lpstr>
      <vt:lpstr>PowerPoint bemutató</vt:lpstr>
      <vt:lpstr>Az alábbi képen kinek köteles elsőbbséget adni a kerékpáros? a.) Csak a B jelű személyautónak b.) Mindegyik járműnek c.) Egyiknek sem.</vt:lpstr>
      <vt:lpstr>PowerPoint bemutató</vt:lpstr>
      <vt:lpstr>Hegyeshalomban, az 1.sz. főút átkelési szakaszán kialakított kerékpársávval kapcsolatos legfontosabb ismeretek</vt:lpstr>
      <vt:lpstr>1sz.út – Zalka Máté utcai csomópont 1.</vt:lpstr>
      <vt:lpstr>A külterületi kerékpárútról érkező kerékpárosok csak jobbra, az 1.sz utat keresztezve folytathatják útjukat. Az 1sz. Úton haladóknak elsőbbséget kell adni. Az ellenkező oldalon a z 1.sz. főúton kerékpársávban, vagy a Zalka utca irányában folytathatják útjukat.   2.</vt:lpstr>
      <vt:lpstr>3.</vt:lpstr>
      <vt:lpstr>1sz. főút – Kossuth u.- Pozsonyi úti csomópont 1.</vt:lpstr>
      <vt:lpstr>2.</vt:lpstr>
      <vt:lpstr>3.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KL</dc:creator>
  <cp:lastModifiedBy>András Borbényi</cp:lastModifiedBy>
  <cp:revision>26</cp:revision>
  <dcterms:created xsi:type="dcterms:W3CDTF">2013-11-18T11:13:11Z</dcterms:created>
  <dcterms:modified xsi:type="dcterms:W3CDTF">2014-03-06T14:16:46Z</dcterms:modified>
</cp:coreProperties>
</file>